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30" autoAdjust="0"/>
  </p:normalViewPr>
  <p:slideViewPr>
    <p:cSldViewPr snapToGrid="0" snapToObjects="1">
      <p:cViewPr varScale="1">
        <p:scale>
          <a:sx n="58" d="100"/>
          <a:sy n="58" d="100"/>
        </p:scale>
        <p:origin x="1746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C07FD8-F901-4463-95AA-08677DA4BED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3FC60F1-42CF-48C3-955D-39F5BD49D333}">
      <dgm:prSet/>
      <dgm:spPr/>
      <dgm:t>
        <a:bodyPr/>
        <a:lstStyle/>
        <a:p>
          <a:r>
            <a:rPr lang="en-US" dirty="0"/>
            <a:t>Software that records keystrokes</a:t>
          </a:r>
        </a:p>
      </dgm:t>
    </dgm:pt>
    <dgm:pt modelId="{FD0B5EC4-CA11-4DF0-81D4-BA39B5903624}" type="parTrans" cxnId="{453F7A3F-D20A-4A2E-A06F-18D48216CCC5}">
      <dgm:prSet/>
      <dgm:spPr/>
      <dgm:t>
        <a:bodyPr/>
        <a:lstStyle/>
        <a:p>
          <a:endParaRPr lang="en-US"/>
        </a:p>
      </dgm:t>
    </dgm:pt>
    <dgm:pt modelId="{9A07BBC1-6DDB-40C7-9402-8A1CDAF86BEB}" type="sibTrans" cxnId="{453F7A3F-D20A-4A2E-A06F-18D48216CCC5}">
      <dgm:prSet/>
      <dgm:spPr/>
      <dgm:t>
        <a:bodyPr/>
        <a:lstStyle/>
        <a:p>
          <a:endParaRPr lang="en-US"/>
        </a:p>
      </dgm:t>
    </dgm:pt>
    <dgm:pt modelId="{A93B2B4B-9260-42D3-A8B5-09C60A5C8829}">
      <dgm:prSet/>
      <dgm:spPr/>
      <dgm:t>
        <a:bodyPr/>
        <a:lstStyle/>
        <a:p>
          <a:r>
            <a:rPr lang="en-US" dirty="0"/>
            <a:t>Used maliciously to steal information</a:t>
          </a:r>
        </a:p>
      </dgm:t>
    </dgm:pt>
    <dgm:pt modelId="{1EBF8EFB-661F-417E-A8EA-F0B4EC10DADD}" type="parTrans" cxnId="{A371BAC3-F738-4129-A4E1-6887C83C97AC}">
      <dgm:prSet/>
      <dgm:spPr/>
      <dgm:t>
        <a:bodyPr/>
        <a:lstStyle/>
        <a:p>
          <a:endParaRPr lang="en-US"/>
        </a:p>
      </dgm:t>
    </dgm:pt>
    <dgm:pt modelId="{07046EC6-6BB9-4B50-AB44-25A6E9FFD23A}" type="sibTrans" cxnId="{A371BAC3-F738-4129-A4E1-6887C83C97AC}">
      <dgm:prSet/>
      <dgm:spPr/>
      <dgm:t>
        <a:bodyPr/>
        <a:lstStyle/>
        <a:p>
          <a:endParaRPr lang="en-US"/>
        </a:p>
      </dgm:t>
    </dgm:pt>
    <dgm:pt modelId="{1E01E04C-B9C0-4B14-B1AF-4EB3F0337EAA}">
      <dgm:prSet/>
      <dgm:spPr/>
      <dgm:t>
        <a:bodyPr/>
        <a:lstStyle/>
        <a:p>
          <a:r>
            <a:rPr lang="en-US" dirty="0"/>
            <a:t>Also used in testing and education</a:t>
          </a:r>
        </a:p>
      </dgm:t>
    </dgm:pt>
    <dgm:pt modelId="{C461A0E8-507D-4A8D-856E-FA33CD761255}" type="parTrans" cxnId="{301C7CE4-0439-4F31-BFFF-F0BE8FB9C49B}">
      <dgm:prSet/>
      <dgm:spPr/>
      <dgm:t>
        <a:bodyPr/>
        <a:lstStyle/>
        <a:p>
          <a:endParaRPr lang="en-US"/>
        </a:p>
      </dgm:t>
    </dgm:pt>
    <dgm:pt modelId="{7D23AC18-0204-4A27-B444-91CB06CC22B2}" type="sibTrans" cxnId="{301C7CE4-0439-4F31-BFFF-F0BE8FB9C49B}">
      <dgm:prSet/>
      <dgm:spPr/>
      <dgm:t>
        <a:bodyPr/>
        <a:lstStyle/>
        <a:p>
          <a:endParaRPr lang="en-US"/>
        </a:p>
      </dgm:t>
    </dgm:pt>
    <dgm:pt modelId="{9786B2F1-211B-4E99-8096-6C5E0840E5FD}" type="pres">
      <dgm:prSet presAssocID="{1EC07FD8-F901-4463-95AA-08677DA4BEDE}" presName="root" presStyleCnt="0">
        <dgm:presLayoutVars>
          <dgm:dir/>
          <dgm:resizeHandles val="exact"/>
        </dgm:presLayoutVars>
      </dgm:prSet>
      <dgm:spPr/>
    </dgm:pt>
    <dgm:pt modelId="{83AE4D5B-3B15-40A8-87C2-051C0DDCBB75}" type="pres">
      <dgm:prSet presAssocID="{53FC60F1-42CF-48C3-955D-39F5BD49D333}" presName="compNode" presStyleCnt="0"/>
      <dgm:spPr/>
    </dgm:pt>
    <dgm:pt modelId="{6892F51F-674D-4D4A-B674-70884BB0B40A}" type="pres">
      <dgm:prSet presAssocID="{53FC60F1-42CF-48C3-955D-39F5BD49D3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0203EBEB-8275-49AA-9871-CF8ADB00CB92}" type="pres">
      <dgm:prSet presAssocID="{53FC60F1-42CF-48C3-955D-39F5BD49D333}" presName="spaceRect" presStyleCnt="0"/>
      <dgm:spPr/>
    </dgm:pt>
    <dgm:pt modelId="{4361ED27-BA63-4472-88DB-0668FBFA311C}" type="pres">
      <dgm:prSet presAssocID="{53FC60F1-42CF-48C3-955D-39F5BD49D333}" presName="textRect" presStyleLbl="revTx" presStyleIdx="0" presStyleCnt="3">
        <dgm:presLayoutVars>
          <dgm:chMax val="1"/>
          <dgm:chPref val="1"/>
        </dgm:presLayoutVars>
      </dgm:prSet>
      <dgm:spPr/>
    </dgm:pt>
    <dgm:pt modelId="{5A290D0D-5EA8-4D59-93E5-1DE7C5D14258}" type="pres">
      <dgm:prSet presAssocID="{9A07BBC1-6DDB-40C7-9402-8A1CDAF86BEB}" presName="sibTrans" presStyleCnt="0"/>
      <dgm:spPr/>
    </dgm:pt>
    <dgm:pt modelId="{DCDC0450-ED7A-48A0-B2FF-C579CF4F47BC}" type="pres">
      <dgm:prSet presAssocID="{A93B2B4B-9260-42D3-A8B5-09C60A5C8829}" presName="compNode" presStyleCnt="0"/>
      <dgm:spPr/>
    </dgm:pt>
    <dgm:pt modelId="{F06252ED-B847-46D6-9852-F52A487236B7}" type="pres">
      <dgm:prSet presAssocID="{A93B2B4B-9260-42D3-A8B5-09C60A5C88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C0FE7D43-9F57-4581-B78F-C19FC8E79557}" type="pres">
      <dgm:prSet presAssocID="{A93B2B4B-9260-42D3-A8B5-09C60A5C8829}" presName="spaceRect" presStyleCnt="0"/>
      <dgm:spPr/>
    </dgm:pt>
    <dgm:pt modelId="{0D58A9F3-27C8-4836-8238-19DAB837D749}" type="pres">
      <dgm:prSet presAssocID="{A93B2B4B-9260-42D3-A8B5-09C60A5C8829}" presName="textRect" presStyleLbl="revTx" presStyleIdx="1" presStyleCnt="3">
        <dgm:presLayoutVars>
          <dgm:chMax val="1"/>
          <dgm:chPref val="1"/>
        </dgm:presLayoutVars>
      </dgm:prSet>
      <dgm:spPr/>
    </dgm:pt>
    <dgm:pt modelId="{9E73D61E-E517-4CAB-94BA-7C09F8514E5F}" type="pres">
      <dgm:prSet presAssocID="{07046EC6-6BB9-4B50-AB44-25A6E9FFD23A}" presName="sibTrans" presStyleCnt="0"/>
      <dgm:spPr/>
    </dgm:pt>
    <dgm:pt modelId="{BFCF5519-D043-4956-A267-CF03BA2B79A9}" type="pres">
      <dgm:prSet presAssocID="{1E01E04C-B9C0-4B14-B1AF-4EB3F0337EAA}" presName="compNode" presStyleCnt="0"/>
      <dgm:spPr/>
    </dgm:pt>
    <dgm:pt modelId="{DB0FE654-63F0-405A-9BF3-211C5571A3C9}" type="pres">
      <dgm:prSet presAssocID="{1E01E04C-B9C0-4B14-B1AF-4EB3F0337E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B8E5DE97-565E-48CD-AE8D-9F63C67099DA}" type="pres">
      <dgm:prSet presAssocID="{1E01E04C-B9C0-4B14-B1AF-4EB3F0337EAA}" presName="spaceRect" presStyleCnt="0"/>
      <dgm:spPr/>
    </dgm:pt>
    <dgm:pt modelId="{16097895-5545-442A-8FCA-B31C0B661157}" type="pres">
      <dgm:prSet presAssocID="{1E01E04C-B9C0-4B14-B1AF-4EB3F0337E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E132B2B-1CF5-4A62-804D-280DEEE915C5}" type="presOf" srcId="{1E01E04C-B9C0-4B14-B1AF-4EB3F0337EAA}" destId="{16097895-5545-442A-8FCA-B31C0B661157}" srcOrd="0" destOrd="0" presId="urn:microsoft.com/office/officeart/2018/2/layout/IconLabelList"/>
    <dgm:cxn modelId="{453F7A3F-D20A-4A2E-A06F-18D48216CCC5}" srcId="{1EC07FD8-F901-4463-95AA-08677DA4BEDE}" destId="{53FC60F1-42CF-48C3-955D-39F5BD49D333}" srcOrd="0" destOrd="0" parTransId="{FD0B5EC4-CA11-4DF0-81D4-BA39B5903624}" sibTransId="{9A07BBC1-6DDB-40C7-9402-8A1CDAF86BEB}"/>
    <dgm:cxn modelId="{8CF3F263-8891-44B0-9A91-F3E5A181C0B7}" type="presOf" srcId="{53FC60F1-42CF-48C3-955D-39F5BD49D333}" destId="{4361ED27-BA63-4472-88DB-0668FBFA311C}" srcOrd="0" destOrd="0" presId="urn:microsoft.com/office/officeart/2018/2/layout/IconLabelList"/>
    <dgm:cxn modelId="{79A7AF95-27CA-4411-9C6E-6A3A0D29ABAE}" type="presOf" srcId="{A93B2B4B-9260-42D3-A8B5-09C60A5C8829}" destId="{0D58A9F3-27C8-4836-8238-19DAB837D749}" srcOrd="0" destOrd="0" presId="urn:microsoft.com/office/officeart/2018/2/layout/IconLabelList"/>
    <dgm:cxn modelId="{A371BAC3-F738-4129-A4E1-6887C83C97AC}" srcId="{1EC07FD8-F901-4463-95AA-08677DA4BEDE}" destId="{A93B2B4B-9260-42D3-A8B5-09C60A5C8829}" srcOrd="1" destOrd="0" parTransId="{1EBF8EFB-661F-417E-A8EA-F0B4EC10DADD}" sibTransId="{07046EC6-6BB9-4B50-AB44-25A6E9FFD23A}"/>
    <dgm:cxn modelId="{748272CD-DE5B-449B-997B-FB7BAF442625}" type="presOf" srcId="{1EC07FD8-F901-4463-95AA-08677DA4BEDE}" destId="{9786B2F1-211B-4E99-8096-6C5E0840E5FD}" srcOrd="0" destOrd="0" presId="urn:microsoft.com/office/officeart/2018/2/layout/IconLabelList"/>
    <dgm:cxn modelId="{301C7CE4-0439-4F31-BFFF-F0BE8FB9C49B}" srcId="{1EC07FD8-F901-4463-95AA-08677DA4BEDE}" destId="{1E01E04C-B9C0-4B14-B1AF-4EB3F0337EAA}" srcOrd="2" destOrd="0" parTransId="{C461A0E8-507D-4A8D-856E-FA33CD761255}" sibTransId="{7D23AC18-0204-4A27-B444-91CB06CC22B2}"/>
    <dgm:cxn modelId="{C3C81BDD-0A8F-4841-B092-D908FAB561B9}" type="presParOf" srcId="{9786B2F1-211B-4E99-8096-6C5E0840E5FD}" destId="{83AE4D5B-3B15-40A8-87C2-051C0DDCBB75}" srcOrd="0" destOrd="0" presId="urn:microsoft.com/office/officeart/2018/2/layout/IconLabelList"/>
    <dgm:cxn modelId="{C205E0C2-A57A-42E0-B038-3D6F845FC705}" type="presParOf" srcId="{83AE4D5B-3B15-40A8-87C2-051C0DDCBB75}" destId="{6892F51F-674D-4D4A-B674-70884BB0B40A}" srcOrd="0" destOrd="0" presId="urn:microsoft.com/office/officeart/2018/2/layout/IconLabelList"/>
    <dgm:cxn modelId="{DA8E65B1-ADF0-4065-B36F-9E50DC74086B}" type="presParOf" srcId="{83AE4D5B-3B15-40A8-87C2-051C0DDCBB75}" destId="{0203EBEB-8275-49AA-9871-CF8ADB00CB92}" srcOrd="1" destOrd="0" presId="urn:microsoft.com/office/officeart/2018/2/layout/IconLabelList"/>
    <dgm:cxn modelId="{AB3FB25B-B246-4C46-8B08-EB31C8DE5E43}" type="presParOf" srcId="{83AE4D5B-3B15-40A8-87C2-051C0DDCBB75}" destId="{4361ED27-BA63-4472-88DB-0668FBFA311C}" srcOrd="2" destOrd="0" presId="urn:microsoft.com/office/officeart/2018/2/layout/IconLabelList"/>
    <dgm:cxn modelId="{4E64F6D1-BB98-4AB3-8E2A-197394B1ABB4}" type="presParOf" srcId="{9786B2F1-211B-4E99-8096-6C5E0840E5FD}" destId="{5A290D0D-5EA8-4D59-93E5-1DE7C5D14258}" srcOrd="1" destOrd="0" presId="urn:microsoft.com/office/officeart/2018/2/layout/IconLabelList"/>
    <dgm:cxn modelId="{5538A3EA-B8F8-44C7-85EB-D3E968E3242B}" type="presParOf" srcId="{9786B2F1-211B-4E99-8096-6C5E0840E5FD}" destId="{DCDC0450-ED7A-48A0-B2FF-C579CF4F47BC}" srcOrd="2" destOrd="0" presId="urn:microsoft.com/office/officeart/2018/2/layout/IconLabelList"/>
    <dgm:cxn modelId="{C8915E58-B298-4588-AAAA-BB7E0F820884}" type="presParOf" srcId="{DCDC0450-ED7A-48A0-B2FF-C579CF4F47BC}" destId="{F06252ED-B847-46D6-9852-F52A487236B7}" srcOrd="0" destOrd="0" presId="urn:microsoft.com/office/officeart/2018/2/layout/IconLabelList"/>
    <dgm:cxn modelId="{91217560-D721-40E9-B3AE-FFC6B5EC6FFA}" type="presParOf" srcId="{DCDC0450-ED7A-48A0-B2FF-C579CF4F47BC}" destId="{C0FE7D43-9F57-4581-B78F-C19FC8E79557}" srcOrd="1" destOrd="0" presId="urn:microsoft.com/office/officeart/2018/2/layout/IconLabelList"/>
    <dgm:cxn modelId="{76508A9A-32F7-46D6-93AB-4B13E80B14B2}" type="presParOf" srcId="{DCDC0450-ED7A-48A0-B2FF-C579CF4F47BC}" destId="{0D58A9F3-27C8-4836-8238-19DAB837D749}" srcOrd="2" destOrd="0" presId="urn:microsoft.com/office/officeart/2018/2/layout/IconLabelList"/>
    <dgm:cxn modelId="{0E68CF73-188A-45D1-9F60-286555B5B0A5}" type="presParOf" srcId="{9786B2F1-211B-4E99-8096-6C5E0840E5FD}" destId="{9E73D61E-E517-4CAB-94BA-7C09F8514E5F}" srcOrd="3" destOrd="0" presId="urn:microsoft.com/office/officeart/2018/2/layout/IconLabelList"/>
    <dgm:cxn modelId="{7EB8C4CC-B11A-4621-8246-CCD0C6DD3CE5}" type="presParOf" srcId="{9786B2F1-211B-4E99-8096-6C5E0840E5FD}" destId="{BFCF5519-D043-4956-A267-CF03BA2B79A9}" srcOrd="4" destOrd="0" presId="urn:microsoft.com/office/officeart/2018/2/layout/IconLabelList"/>
    <dgm:cxn modelId="{DC1DCE40-191D-42EA-809E-6C72E1D18EF3}" type="presParOf" srcId="{BFCF5519-D043-4956-A267-CF03BA2B79A9}" destId="{DB0FE654-63F0-405A-9BF3-211C5571A3C9}" srcOrd="0" destOrd="0" presId="urn:microsoft.com/office/officeart/2018/2/layout/IconLabelList"/>
    <dgm:cxn modelId="{89B02ACE-44A0-49D5-802D-59BBBE2821FA}" type="presParOf" srcId="{BFCF5519-D043-4956-A267-CF03BA2B79A9}" destId="{B8E5DE97-565E-48CD-AE8D-9F63C67099DA}" srcOrd="1" destOrd="0" presId="urn:microsoft.com/office/officeart/2018/2/layout/IconLabelList"/>
    <dgm:cxn modelId="{1D3F3895-051F-430C-8FE5-247C8A6F1E7F}" type="presParOf" srcId="{BFCF5519-D043-4956-A267-CF03BA2B79A9}" destId="{16097895-5545-442A-8FCA-B31C0B6611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D9AA6F-F0F9-4C58-B30C-B0BDF3982F7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62BA2A2-8E87-4C66-AB46-FE972408E8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a simple keylogger in Python</a:t>
          </a:r>
        </a:p>
      </dgm:t>
    </dgm:pt>
    <dgm:pt modelId="{05629A63-5148-4030-BF85-4AA689FB1215}" type="parTrans" cxnId="{73FA8FD8-A41C-4E74-9A32-F10FDA7F6ED2}">
      <dgm:prSet/>
      <dgm:spPr/>
      <dgm:t>
        <a:bodyPr/>
        <a:lstStyle/>
        <a:p>
          <a:endParaRPr lang="en-US"/>
        </a:p>
      </dgm:t>
    </dgm:pt>
    <dgm:pt modelId="{D92D94E2-474A-4D74-B611-89CB5B12DE86}" type="sibTrans" cxnId="{73FA8FD8-A41C-4E74-9A32-F10FDA7F6ED2}">
      <dgm:prSet/>
      <dgm:spPr/>
      <dgm:t>
        <a:bodyPr/>
        <a:lstStyle/>
        <a:p>
          <a:endParaRPr lang="en-US"/>
        </a:p>
      </dgm:t>
    </dgm:pt>
    <dgm:pt modelId="{6F0C9E56-461B-4080-87D0-54985EC819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how keylogging works</a:t>
          </a:r>
        </a:p>
      </dgm:t>
    </dgm:pt>
    <dgm:pt modelId="{767262E7-4C7B-4781-9256-8022E945BF50}" type="parTrans" cxnId="{F91BC9E5-2F75-476D-93AD-2A1F10734F73}">
      <dgm:prSet/>
      <dgm:spPr/>
      <dgm:t>
        <a:bodyPr/>
        <a:lstStyle/>
        <a:p>
          <a:endParaRPr lang="en-US"/>
        </a:p>
      </dgm:t>
    </dgm:pt>
    <dgm:pt modelId="{96584EDF-8058-470E-8245-62DE8AC68E78}" type="sibTrans" cxnId="{F91BC9E5-2F75-476D-93AD-2A1F10734F73}">
      <dgm:prSet/>
      <dgm:spPr/>
      <dgm:t>
        <a:bodyPr/>
        <a:lstStyle/>
        <a:p>
          <a:endParaRPr lang="en-US"/>
        </a:p>
      </dgm:t>
    </dgm:pt>
    <dgm:pt modelId="{F8FE9402-D66F-4F13-969B-FB294268B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 secure coding &amp; mitigation strategies</a:t>
          </a:r>
        </a:p>
      </dgm:t>
    </dgm:pt>
    <dgm:pt modelId="{FAA410F7-04BA-42B7-8C2F-DC835D7E1228}" type="parTrans" cxnId="{69855318-B95B-4C2E-A11F-4C1FA0C2390D}">
      <dgm:prSet/>
      <dgm:spPr/>
      <dgm:t>
        <a:bodyPr/>
        <a:lstStyle/>
        <a:p>
          <a:endParaRPr lang="en-US"/>
        </a:p>
      </dgm:t>
    </dgm:pt>
    <dgm:pt modelId="{CD6D1075-6445-44B3-B4C9-708C9B1DD21B}" type="sibTrans" cxnId="{69855318-B95B-4C2E-A11F-4C1FA0C2390D}">
      <dgm:prSet/>
      <dgm:spPr/>
      <dgm:t>
        <a:bodyPr/>
        <a:lstStyle/>
        <a:p>
          <a:endParaRPr lang="en-US"/>
        </a:p>
      </dgm:t>
    </dgm:pt>
    <dgm:pt modelId="{C27A3167-E3EF-4A85-B907-0E6BD774F4DD}" type="pres">
      <dgm:prSet presAssocID="{37D9AA6F-F0F9-4C58-B30C-B0BDF3982F77}" presName="root" presStyleCnt="0">
        <dgm:presLayoutVars>
          <dgm:dir/>
          <dgm:resizeHandles val="exact"/>
        </dgm:presLayoutVars>
      </dgm:prSet>
      <dgm:spPr/>
    </dgm:pt>
    <dgm:pt modelId="{2528CBB5-76B2-4FA8-89B2-345E447278CE}" type="pres">
      <dgm:prSet presAssocID="{662BA2A2-8E87-4C66-AB46-FE972408E87E}" presName="compNode" presStyleCnt="0"/>
      <dgm:spPr/>
    </dgm:pt>
    <dgm:pt modelId="{AEF15532-864D-40C3-9583-96E17743183E}" type="pres">
      <dgm:prSet presAssocID="{662BA2A2-8E87-4C66-AB46-FE972408E8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97B3B5E-6393-4F4C-8E2C-1D64A42B6ACB}" type="pres">
      <dgm:prSet presAssocID="{662BA2A2-8E87-4C66-AB46-FE972408E87E}" presName="spaceRect" presStyleCnt="0"/>
      <dgm:spPr/>
    </dgm:pt>
    <dgm:pt modelId="{D4E69BB4-35E4-4BBE-BE64-2BD1E08D2F0E}" type="pres">
      <dgm:prSet presAssocID="{662BA2A2-8E87-4C66-AB46-FE972408E87E}" presName="textRect" presStyleLbl="revTx" presStyleIdx="0" presStyleCnt="3">
        <dgm:presLayoutVars>
          <dgm:chMax val="1"/>
          <dgm:chPref val="1"/>
        </dgm:presLayoutVars>
      </dgm:prSet>
      <dgm:spPr/>
    </dgm:pt>
    <dgm:pt modelId="{947B56E3-BB3A-44AD-B3A2-388E28CE18F2}" type="pres">
      <dgm:prSet presAssocID="{D92D94E2-474A-4D74-B611-89CB5B12DE86}" presName="sibTrans" presStyleCnt="0"/>
      <dgm:spPr/>
    </dgm:pt>
    <dgm:pt modelId="{7F954FD0-FFE5-4992-8E51-7E840D6922F5}" type="pres">
      <dgm:prSet presAssocID="{6F0C9E56-461B-4080-87D0-54985EC81946}" presName="compNode" presStyleCnt="0"/>
      <dgm:spPr/>
    </dgm:pt>
    <dgm:pt modelId="{D71F8C3A-EA5D-4198-A766-9C5777A131CD}" type="pres">
      <dgm:prSet presAssocID="{6F0C9E56-461B-4080-87D0-54985EC819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0506306-DBD6-4723-9AE3-DFA364BAAEF3}" type="pres">
      <dgm:prSet presAssocID="{6F0C9E56-461B-4080-87D0-54985EC81946}" presName="spaceRect" presStyleCnt="0"/>
      <dgm:spPr/>
    </dgm:pt>
    <dgm:pt modelId="{43B3BE73-F729-4445-ADCC-3B8DFDA7B992}" type="pres">
      <dgm:prSet presAssocID="{6F0C9E56-461B-4080-87D0-54985EC81946}" presName="textRect" presStyleLbl="revTx" presStyleIdx="1" presStyleCnt="3">
        <dgm:presLayoutVars>
          <dgm:chMax val="1"/>
          <dgm:chPref val="1"/>
        </dgm:presLayoutVars>
      </dgm:prSet>
      <dgm:spPr/>
    </dgm:pt>
    <dgm:pt modelId="{2BF74B98-06A1-4606-BE3C-768F9A531F05}" type="pres">
      <dgm:prSet presAssocID="{96584EDF-8058-470E-8245-62DE8AC68E78}" presName="sibTrans" presStyleCnt="0"/>
      <dgm:spPr/>
    </dgm:pt>
    <dgm:pt modelId="{C621C2BC-FDC4-4D93-B05B-7800307CDFA6}" type="pres">
      <dgm:prSet presAssocID="{F8FE9402-D66F-4F13-969B-FB294268B587}" presName="compNode" presStyleCnt="0"/>
      <dgm:spPr/>
    </dgm:pt>
    <dgm:pt modelId="{84DCBBBE-78C4-4DF0-83DD-8307E7C58756}" type="pres">
      <dgm:prSet presAssocID="{F8FE9402-D66F-4F13-969B-FB294268B5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7C16116-B06E-479E-A09C-5630AB0FF541}" type="pres">
      <dgm:prSet presAssocID="{F8FE9402-D66F-4F13-969B-FB294268B587}" presName="spaceRect" presStyleCnt="0"/>
      <dgm:spPr/>
    </dgm:pt>
    <dgm:pt modelId="{E5A97265-EED9-4137-A39F-E91AB336D6B8}" type="pres">
      <dgm:prSet presAssocID="{F8FE9402-D66F-4F13-969B-FB294268B5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9855318-B95B-4C2E-A11F-4C1FA0C2390D}" srcId="{37D9AA6F-F0F9-4C58-B30C-B0BDF3982F77}" destId="{F8FE9402-D66F-4F13-969B-FB294268B587}" srcOrd="2" destOrd="0" parTransId="{FAA410F7-04BA-42B7-8C2F-DC835D7E1228}" sibTransId="{CD6D1075-6445-44B3-B4C9-708C9B1DD21B}"/>
    <dgm:cxn modelId="{44CC4F39-44DD-40C3-B4B3-A5AA5FA384FC}" type="presOf" srcId="{37D9AA6F-F0F9-4C58-B30C-B0BDF3982F77}" destId="{C27A3167-E3EF-4A85-B907-0E6BD774F4DD}" srcOrd="0" destOrd="0" presId="urn:microsoft.com/office/officeart/2018/2/layout/IconLabelList"/>
    <dgm:cxn modelId="{9A619040-B153-43CF-9CAE-1FEC5D1524CE}" type="presOf" srcId="{F8FE9402-D66F-4F13-969B-FB294268B587}" destId="{E5A97265-EED9-4137-A39F-E91AB336D6B8}" srcOrd="0" destOrd="0" presId="urn:microsoft.com/office/officeart/2018/2/layout/IconLabelList"/>
    <dgm:cxn modelId="{4D28C384-9526-4261-B14E-9BA6D5B4A6B6}" type="presOf" srcId="{662BA2A2-8E87-4C66-AB46-FE972408E87E}" destId="{D4E69BB4-35E4-4BBE-BE64-2BD1E08D2F0E}" srcOrd="0" destOrd="0" presId="urn:microsoft.com/office/officeart/2018/2/layout/IconLabelList"/>
    <dgm:cxn modelId="{3CC89FAB-3699-4AD8-9D79-FD20644AABA2}" type="presOf" srcId="{6F0C9E56-461B-4080-87D0-54985EC81946}" destId="{43B3BE73-F729-4445-ADCC-3B8DFDA7B992}" srcOrd="0" destOrd="0" presId="urn:microsoft.com/office/officeart/2018/2/layout/IconLabelList"/>
    <dgm:cxn modelId="{73FA8FD8-A41C-4E74-9A32-F10FDA7F6ED2}" srcId="{37D9AA6F-F0F9-4C58-B30C-B0BDF3982F77}" destId="{662BA2A2-8E87-4C66-AB46-FE972408E87E}" srcOrd="0" destOrd="0" parTransId="{05629A63-5148-4030-BF85-4AA689FB1215}" sibTransId="{D92D94E2-474A-4D74-B611-89CB5B12DE86}"/>
    <dgm:cxn modelId="{F91BC9E5-2F75-476D-93AD-2A1F10734F73}" srcId="{37D9AA6F-F0F9-4C58-B30C-B0BDF3982F77}" destId="{6F0C9E56-461B-4080-87D0-54985EC81946}" srcOrd="1" destOrd="0" parTransId="{767262E7-4C7B-4781-9256-8022E945BF50}" sibTransId="{96584EDF-8058-470E-8245-62DE8AC68E78}"/>
    <dgm:cxn modelId="{CE7BEE17-3D35-4727-AA35-13E20BB5F451}" type="presParOf" srcId="{C27A3167-E3EF-4A85-B907-0E6BD774F4DD}" destId="{2528CBB5-76B2-4FA8-89B2-345E447278CE}" srcOrd="0" destOrd="0" presId="urn:microsoft.com/office/officeart/2018/2/layout/IconLabelList"/>
    <dgm:cxn modelId="{C8931BF9-C029-431C-B991-F74C4E6649B7}" type="presParOf" srcId="{2528CBB5-76B2-4FA8-89B2-345E447278CE}" destId="{AEF15532-864D-40C3-9583-96E17743183E}" srcOrd="0" destOrd="0" presId="urn:microsoft.com/office/officeart/2018/2/layout/IconLabelList"/>
    <dgm:cxn modelId="{FC09FEB9-0141-43E3-B186-0905FBA88F14}" type="presParOf" srcId="{2528CBB5-76B2-4FA8-89B2-345E447278CE}" destId="{997B3B5E-6393-4F4C-8E2C-1D64A42B6ACB}" srcOrd="1" destOrd="0" presId="urn:microsoft.com/office/officeart/2018/2/layout/IconLabelList"/>
    <dgm:cxn modelId="{3A94E10F-930B-4B14-9BD9-25FB481FE07F}" type="presParOf" srcId="{2528CBB5-76B2-4FA8-89B2-345E447278CE}" destId="{D4E69BB4-35E4-4BBE-BE64-2BD1E08D2F0E}" srcOrd="2" destOrd="0" presId="urn:microsoft.com/office/officeart/2018/2/layout/IconLabelList"/>
    <dgm:cxn modelId="{1188F49F-8219-452D-BC2A-545926AB3692}" type="presParOf" srcId="{C27A3167-E3EF-4A85-B907-0E6BD774F4DD}" destId="{947B56E3-BB3A-44AD-B3A2-388E28CE18F2}" srcOrd="1" destOrd="0" presId="urn:microsoft.com/office/officeart/2018/2/layout/IconLabelList"/>
    <dgm:cxn modelId="{56146967-5AED-405D-92BB-E89BB5A7ACC1}" type="presParOf" srcId="{C27A3167-E3EF-4A85-B907-0E6BD774F4DD}" destId="{7F954FD0-FFE5-4992-8E51-7E840D6922F5}" srcOrd="2" destOrd="0" presId="urn:microsoft.com/office/officeart/2018/2/layout/IconLabelList"/>
    <dgm:cxn modelId="{9B09C017-DF37-4892-B0EE-D2663F3DC25C}" type="presParOf" srcId="{7F954FD0-FFE5-4992-8E51-7E840D6922F5}" destId="{D71F8C3A-EA5D-4198-A766-9C5777A131CD}" srcOrd="0" destOrd="0" presId="urn:microsoft.com/office/officeart/2018/2/layout/IconLabelList"/>
    <dgm:cxn modelId="{0A6CA4FC-CDF1-4818-927E-726544E3E467}" type="presParOf" srcId="{7F954FD0-FFE5-4992-8E51-7E840D6922F5}" destId="{90506306-DBD6-4723-9AE3-DFA364BAAEF3}" srcOrd="1" destOrd="0" presId="urn:microsoft.com/office/officeart/2018/2/layout/IconLabelList"/>
    <dgm:cxn modelId="{3E65C2FE-CC8C-46AC-825D-5693CABE89B5}" type="presParOf" srcId="{7F954FD0-FFE5-4992-8E51-7E840D6922F5}" destId="{43B3BE73-F729-4445-ADCC-3B8DFDA7B992}" srcOrd="2" destOrd="0" presId="urn:microsoft.com/office/officeart/2018/2/layout/IconLabelList"/>
    <dgm:cxn modelId="{AC0929F7-1077-49D8-BE2E-DA0A408D8551}" type="presParOf" srcId="{C27A3167-E3EF-4A85-B907-0E6BD774F4DD}" destId="{2BF74B98-06A1-4606-BE3C-768F9A531F05}" srcOrd="3" destOrd="0" presId="urn:microsoft.com/office/officeart/2018/2/layout/IconLabelList"/>
    <dgm:cxn modelId="{682F3F1C-F02F-4085-8B75-6E4BF96E9CF6}" type="presParOf" srcId="{C27A3167-E3EF-4A85-B907-0E6BD774F4DD}" destId="{C621C2BC-FDC4-4D93-B05B-7800307CDFA6}" srcOrd="4" destOrd="0" presId="urn:microsoft.com/office/officeart/2018/2/layout/IconLabelList"/>
    <dgm:cxn modelId="{DB859410-A538-43F1-8879-9CAA801368D4}" type="presParOf" srcId="{C621C2BC-FDC4-4D93-B05B-7800307CDFA6}" destId="{84DCBBBE-78C4-4DF0-83DD-8307E7C58756}" srcOrd="0" destOrd="0" presId="urn:microsoft.com/office/officeart/2018/2/layout/IconLabelList"/>
    <dgm:cxn modelId="{1F86A63A-E28F-440D-88C5-5465A25737F5}" type="presParOf" srcId="{C621C2BC-FDC4-4D93-B05B-7800307CDFA6}" destId="{D7C16116-B06E-479E-A09C-5630AB0FF541}" srcOrd="1" destOrd="0" presId="urn:microsoft.com/office/officeart/2018/2/layout/IconLabelList"/>
    <dgm:cxn modelId="{3EC182FA-F029-4EAB-9817-431931301E75}" type="presParOf" srcId="{C621C2BC-FDC4-4D93-B05B-7800307CDFA6}" destId="{E5A97265-EED9-4137-A39F-E91AB336D6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A1FD42-AD19-409B-8065-6D58A48208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FA21716-5027-44CD-9EC3-A55E07CD7C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Language: </a:t>
          </a:r>
          <a:r>
            <a:rPr lang="en-US" dirty="0"/>
            <a:t>Python</a:t>
          </a:r>
        </a:p>
      </dgm:t>
    </dgm:pt>
    <dgm:pt modelId="{4E3605C8-1BE2-4FAD-84BB-C1B099CCB57E}" type="parTrans" cxnId="{8C282B3C-704E-4C36-AFD2-0F7C9BC7FE30}">
      <dgm:prSet/>
      <dgm:spPr/>
      <dgm:t>
        <a:bodyPr/>
        <a:lstStyle/>
        <a:p>
          <a:endParaRPr lang="en-US"/>
        </a:p>
      </dgm:t>
    </dgm:pt>
    <dgm:pt modelId="{D48BE6BE-33B8-461E-8FC4-39A6F06A92DB}" type="sibTrans" cxnId="{8C282B3C-704E-4C36-AFD2-0F7C9BC7FE30}">
      <dgm:prSet/>
      <dgm:spPr/>
      <dgm:t>
        <a:bodyPr/>
        <a:lstStyle/>
        <a:p>
          <a:endParaRPr lang="en-US"/>
        </a:p>
      </dgm:t>
    </dgm:pt>
    <dgm:pt modelId="{265B012B-3A21-4356-8330-D105ED6E85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Library: </a:t>
          </a:r>
          <a:r>
            <a:rPr lang="en-US" dirty="0" err="1"/>
            <a:t>pynput</a:t>
          </a:r>
          <a:endParaRPr lang="en-US" dirty="0"/>
        </a:p>
      </dgm:t>
    </dgm:pt>
    <dgm:pt modelId="{53263F62-EF5B-4C8F-877A-18897C3CF684}" type="parTrans" cxnId="{652D2A50-AFCB-4004-9746-90750FA24194}">
      <dgm:prSet/>
      <dgm:spPr/>
      <dgm:t>
        <a:bodyPr/>
        <a:lstStyle/>
        <a:p>
          <a:endParaRPr lang="en-US"/>
        </a:p>
      </dgm:t>
    </dgm:pt>
    <dgm:pt modelId="{E5D3B31C-5481-43B1-B53F-884ADAD3F41C}" type="sibTrans" cxnId="{652D2A50-AFCB-4004-9746-90750FA24194}">
      <dgm:prSet/>
      <dgm:spPr/>
      <dgm:t>
        <a:bodyPr/>
        <a:lstStyle/>
        <a:p>
          <a:endParaRPr lang="en-US"/>
        </a:p>
      </dgm:t>
    </dgm:pt>
    <dgm:pt modelId="{041DAA61-1D3F-4588-ACE4-A5B4D0C555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Platform: </a:t>
          </a:r>
          <a:r>
            <a:rPr lang="en-US" dirty="0"/>
            <a:t>Windows</a:t>
          </a:r>
        </a:p>
      </dgm:t>
    </dgm:pt>
    <dgm:pt modelId="{C55108C7-DA04-40D7-8DF1-130BAD54207B}" type="parTrans" cxnId="{D79FD7D2-E38C-4F74-8B26-9FBD91DD935A}">
      <dgm:prSet/>
      <dgm:spPr/>
      <dgm:t>
        <a:bodyPr/>
        <a:lstStyle/>
        <a:p>
          <a:endParaRPr lang="en-US"/>
        </a:p>
      </dgm:t>
    </dgm:pt>
    <dgm:pt modelId="{A877F531-3389-4196-B0F5-5000AE463791}" type="sibTrans" cxnId="{D79FD7D2-E38C-4F74-8B26-9FBD91DD935A}">
      <dgm:prSet/>
      <dgm:spPr/>
      <dgm:t>
        <a:bodyPr/>
        <a:lstStyle/>
        <a:p>
          <a:endParaRPr lang="en-US"/>
        </a:p>
      </dgm:t>
    </dgm:pt>
    <dgm:pt modelId="{36D319A5-C165-478E-A7E4-E4CFB7E9D85A}" type="pres">
      <dgm:prSet presAssocID="{83A1FD42-AD19-409B-8065-6D58A48208A2}" presName="root" presStyleCnt="0">
        <dgm:presLayoutVars>
          <dgm:dir/>
          <dgm:resizeHandles val="exact"/>
        </dgm:presLayoutVars>
      </dgm:prSet>
      <dgm:spPr/>
    </dgm:pt>
    <dgm:pt modelId="{C0CB4A02-71E2-43B2-8C04-8994E5D10CEB}" type="pres">
      <dgm:prSet presAssocID="{0FA21716-5027-44CD-9EC3-A55E07CD7C73}" presName="compNode" presStyleCnt="0"/>
      <dgm:spPr/>
    </dgm:pt>
    <dgm:pt modelId="{6C3F52C8-7404-4172-A989-0DF000347510}" type="pres">
      <dgm:prSet presAssocID="{0FA21716-5027-44CD-9EC3-A55E07CD7C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A72B44A-2F2A-4D96-9CCA-F625C5CAD076}" type="pres">
      <dgm:prSet presAssocID="{0FA21716-5027-44CD-9EC3-A55E07CD7C73}" presName="spaceRect" presStyleCnt="0"/>
      <dgm:spPr/>
    </dgm:pt>
    <dgm:pt modelId="{0180D70E-4655-4CAF-9F7C-AE0033DEED55}" type="pres">
      <dgm:prSet presAssocID="{0FA21716-5027-44CD-9EC3-A55E07CD7C73}" presName="textRect" presStyleLbl="revTx" presStyleIdx="0" presStyleCnt="3">
        <dgm:presLayoutVars>
          <dgm:chMax val="1"/>
          <dgm:chPref val="1"/>
        </dgm:presLayoutVars>
      </dgm:prSet>
      <dgm:spPr/>
    </dgm:pt>
    <dgm:pt modelId="{335FC753-D8B2-4FFD-8667-FBF35C309FFE}" type="pres">
      <dgm:prSet presAssocID="{D48BE6BE-33B8-461E-8FC4-39A6F06A92DB}" presName="sibTrans" presStyleCnt="0"/>
      <dgm:spPr/>
    </dgm:pt>
    <dgm:pt modelId="{8DD39B9A-FE07-4160-8448-8A4073B1347D}" type="pres">
      <dgm:prSet presAssocID="{265B012B-3A21-4356-8330-D105ED6E8586}" presName="compNode" presStyleCnt="0"/>
      <dgm:spPr/>
    </dgm:pt>
    <dgm:pt modelId="{DC6DA40A-CC05-4EC4-BA98-DB8E01679F8A}" type="pres">
      <dgm:prSet presAssocID="{265B012B-3A21-4356-8330-D105ED6E85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5C32C6F2-A5F8-4A58-B393-CA7FF10B541D}" type="pres">
      <dgm:prSet presAssocID="{265B012B-3A21-4356-8330-D105ED6E8586}" presName="spaceRect" presStyleCnt="0"/>
      <dgm:spPr/>
    </dgm:pt>
    <dgm:pt modelId="{62BB9019-33B8-4D38-92FA-082996669DF3}" type="pres">
      <dgm:prSet presAssocID="{265B012B-3A21-4356-8330-D105ED6E8586}" presName="textRect" presStyleLbl="revTx" presStyleIdx="1" presStyleCnt="3">
        <dgm:presLayoutVars>
          <dgm:chMax val="1"/>
          <dgm:chPref val="1"/>
        </dgm:presLayoutVars>
      </dgm:prSet>
      <dgm:spPr/>
    </dgm:pt>
    <dgm:pt modelId="{1B79236D-63C6-4174-A07F-834E1703ED02}" type="pres">
      <dgm:prSet presAssocID="{E5D3B31C-5481-43B1-B53F-884ADAD3F41C}" presName="sibTrans" presStyleCnt="0"/>
      <dgm:spPr/>
    </dgm:pt>
    <dgm:pt modelId="{CA5AD36B-BEF3-46A7-A7D3-B64826EC4EB5}" type="pres">
      <dgm:prSet presAssocID="{041DAA61-1D3F-4588-ACE4-A5B4D0C55581}" presName="compNode" presStyleCnt="0"/>
      <dgm:spPr/>
    </dgm:pt>
    <dgm:pt modelId="{086F199B-8E83-4963-9BBA-A0C7129ABFB7}" type="pres">
      <dgm:prSet presAssocID="{041DAA61-1D3F-4588-ACE4-A5B4D0C555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89418A3-6682-4C7D-85C6-F84C91C12BF5}" type="pres">
      <dgm:prSet presAssocID="{041DAA61-1D3F-4588-ACE4-A5B4D0C55581}" presName="spaceRect" presStyleCnt="0"/>
      <dgm:spPr/>
    </dgm:pt>
    <dgm:pt modelId="{5509D4BB-37F2-4159-93C6-57813C728F7D}" type="pres">
      <dgm:prSet presAssocID="{041DAA61-1D3F-4588-ACE4-A5B4D0C5558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C282B3C-704E-4C36-AFD2-0F7C9BC7FE30}" srcId="{83A1FD42-AD19-409B-8065-6D58A48208A2}" destId="{0FA21716-5027-44CD-9EC3-A55E07CD7C73}" srcOrd="0" destOrd="0" parTransId="{4E3605C8-1BE2-4FAD-84BB-C1B099CCB57E}" sibTransId="{D48BE6BE-33B8-461E-8FC4-39A6F06A92DB}"/>
    <dgm:cxn modelId="{652D2A50-AFCB-4004-9746-90750FA24194}" srcId="{83A1FD42-AD19-409B-8065-6D58A48208A2}" destId="{265B012B-3A21-4356-8330-D105ED6E8586}" srcOrd="1" destOrd="0" parTransId="{53263F62-EF5B-4C8F-877A-18897C3CF684}" sibTransId="{E5D3B31C-5481-43B1-B53F-884ADAD3F41C}"/>
    <dgm:cxn modelId="{8300FB73-BFD9-444B-8CF8-AB8D59DE8874}" type="presOf" srcId="{83A1FD42-AD19-409B-8065-6D58A48208A2}" destId="{36D319A5-C165-478E-A7E4-E4CFB7E9D85A}" srcOrd="0" destOrd="0" presId="urn:microsoft.com/office/officeart/2018/2/layout/IconLabelList"/>
    <dgm:cxn modelId="{82EEAC9F-0A79-41FD-870F-4A6E3BE5B46A}" type="presOf" srcId="{265B012B-3A21-4356-8330-D105ED6E8586}" destId="{62BB9019-33B8-4D38-92FA-082996669DF3}" srcOrd="0" destOrd="0" presId="urn:microsoft.com/office/officeart/2018/2/layout/IconLabelList"/>
    <dgm:cxn modelId="{D79FD7D2-E38C-4F74-8B26-9FBD91DD935A}" srcId="{83A1FD42-AD19-409B-8065-6D58A48208A2}" destId="{041DAA61-1D3F-4588-ACE4-A5B4D0C55581}" srcOrd="2" destOrd="0" parTransId="{C55108C7-DA04-40D7-8DF1-130BAD54207B}" sibTransId="{A877F531-3389-4196-B0F5-5000AE463791}"/>
    <dgm:cxn modelId="{911248DF-E67A-47D4-B145-17F3386C497B}" type="presOf" srcId="{041DAA61-1D3F-4588-ACE4-A5B4D0C55581}" destId="{5509D4BB-37F2-4159-93C6-57813C728F7D}" srcOrd="0" destOrd="0" presId="urn:microsoft.com/office/officeart/2018/2/layout/IconLabelList"/>
    <dgm:cxn modelId="{92B0C8F4-72EE-42CE-860C-909B0D5DD9EC}" type="presOf" srcId="{0FA21716-5027-44CD-9EC3-A55E07CD7C73}" destId="{0180D70E-4655-4CAF-9F7C-AE0033DEED55}" srcOrd="0" destOrd="0" presId="urn:microsoft.com/office/officeart/2018/2/layout/IconLabelList"/>
    <dgm:cxn modelId="{65B30AFF-32F5-4870-BD3F-B79B58CE295B}" type="presParOf" srcId="{36D319A5-C165-478E-A7E4-E4CFB7E9D85A}" destId="{C0CB4A02-71E2-43B2-8C04-8994E5D10CEB}" srcOrd="0" destOrd="0" presId="urn:microsoft.com/office/officeart/2018/2/layout/IconLabelList"/>
    <dgm:cxn modelId="{CCAEA418-7FBB-499D-BCF1-E7CB9076BBC1}" type="presParOf" srcId="{C0CB4A02-71E2-43B2-8C04-8994E5D10CEB}" destId="{6C3F52C8-7404-4172-A989-0DF000347510}" srcOrd="0" destOrd="0" presId="urn:microsoft.com/office/officeart/2018/2/layout/IconLabelList"/>
    <dgm:cxn modelId="{14D143E7-D848-4F84-83E6-FA34B1DA9077}" type="presParOf" srcId="{C0CB4A02-71E2-43B2-8C04-8994E5D10CEB}" destId="{4A72B44A-2F2A-4D96-9CCA-F625C5CAD076}" srcOrd="1" destOrd="0" presId="urn:microsoft.com/office/officeart/2018/2/layout/IconLabelList"/>
    <dgm:cxn modelId="{66A3F302-C776-44DF-8840-4F86E40EDE45}" type="presParOf" srcId="{C0CB4A02-71E2-43B2-8C04-8994E5D10CEB}" destId="{0180D70E-4655-4CAF-9F7C-AE0033DEED55}" srcOrd="2" destOrd="0" presId="urn:microsoft.com/office/officeart/2018/2/layout/IconLabelList"/>
    <dgm:cxn modelId="{4878C8C5-2E46-43EB-A9C8-043DF9C28B20}" type="presParOf" srcId="{36D319A5-C165-478E-A7E4-E4CFB7E9D85A}" destId="{335FC753-D8B2-4FFD-8667-FBF35C309FFE}" srcOrd="1" destOrd="0" presId="urn:microsoft.com/office/officeart/2018/2/layout/IconLabelList"/>
    <dgm:cxn modelId="{066CCDCD-A940-4FA7-9287-356CEF518FBE}" type="presParOf" srcId="{36D319A5-C165-478E-A7E4-E4CFB7E9D85A}" destId="{8DD39B9A-FE07-4160-8448-8A4073B1347D}" srcOrd="2" destOrd="0" presId="urn:microsoft.com/office/officeart/2018/2/layout/IconLabelList"/>
    <dgm:cxn modelId="{F4E0E10B-D5DE-402D-97D2-E21155E6F34C}" type="presParOf" srcId="{8DD39B9A-FE07-4160-8448-8A4073B1347D}" destId="{DC6DA40A-CC05-4EC4-BA98-DB8E01679F8A}" srcOrd="0" destOrd="0" presId="urn:microsoft.com/office/officeart/2018/2/layout/IconLabelList"/>
    <dgm:cxn modelId="{D2E7EC9D-C38E-401A-9EC5-39C71F0CA72C}" type="presParOf" srcId="{8DD39B9A-FE07-4160-8448-8A4073B1347D}" destId="{5C32C6F2-A5F8-4A58-B393-CA7FF10B541D}" srcOrd="1" destOrd="0" presId="urn:microsoft.com/office/officeart/2018/2/layout/IconLabelList"/>
    <dgm:cxn modelId="{F3288908-5D72-4366-98A5-3155607BEFEB}" type="presParOf" srcId="{8DD39B9A-FE07-4160-8448-8A4073B1347D}" destId="{62BB9019-33B8-4D38-92FA-082996669DF3}" srcOrd="2" destOrd="0" presId="urn:microsoft.com/office/officeart/2018/2/layout/IconLabelList"/>
    <dgm:cxn modelId="{330E0BC9-78EE-42E1-A8D9-523075281736}" type="presParOf" srcId="{36D319A5-C165-478E-A7E4-E4CFB7E9D85A}" destId="{1B79236D-63C6-4174-A07F-834E1703ED02}" srcOrd="3" destOrd="0" presId="urn:microsoft.com/office/officeart/2018/2/layout/IconLabelList"/>
    <dgm:cxn modelId="{539DD3E8-51EA-41C8-BD74-DEC3BFF3F3B7}" type="presParOf" srcId="{36D319A5-C165-478E-A7E4-E4CFB7E9D85A}" destId="{CA5AD36B-BEF3-46A7-A7D3-B64826EC4EB5}" srcOrd="4" destOrd="0" presId="urn:microsoft.com/office/officeart/2018/2/layout/IconLabelList"/>
    <dgm:cxn modelId="{40503803-0FCC-4B40-9909-A4E0543A2917}" type="presParOf" srcId="{CA5AD36B-BEF3-46A7-A7D3-B64826EC4EB5}" destId="{086F199B-8E83-4963-9BBA-A0C7129ABFB7}" srcOrd="0" destOrd="0" presId="urn:microsoft.com/office/officeart/2018/2/layout/IconLabelList"/>
    <dgm:cxn modelId="{3270A08E-8179-4678-BF46-1902F952BE18}" type="presParOf" srcId="{CA5AD36B-BEF3-46A7-A7D3-B64826EC4EB5}" destId="{D89418A3-6682-4C7D-85C6-F84C91C12BF5}" srcOrd="1" destOrd="0" presId="urn:microsoft.com/office/officeart/2018/2/layout/IconLabelList"/>
    <dgm:cxn modelId="{04924E28-FB95-4FF0-B3A0-D1AA7C6B55D3}" type="presParOf" srcId="{CA5AD36B-BEF3-46A7-A7D3-B64826EC4EB5}" destId="{5509D4BB-37F2-4159-93C6-57813C728F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8BC9A1-F30F-4D26-B502-06CFA9FE93C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A9240C-43A8-49C3-94C9-52D6BB462ADC}">
      <dgm:prSet/>
      <dgm:spPr/>
      <dgm:t>
        <a:bodyPr/>
        <a:lstStyle/>
        <a:p>
          <a:r>
            <a:rPr lang="en-US"/>
            <a:t>From pynput import keyboard</a:t>
          </a:r>
        </a:p>
      </dgm:t>
    </dgm:pt>
    <dgm:pt modelId="{2EFD081C-848F-49E6-9CBB-DB849E290EED}" type="parTrans" cxnId="{010DBC48-1068-4D4F-A419-9BEC5D184274}">
      <dgm:prSet/>
      <dgm:spPr/>
      <dgm:t>
        <a:bodyPr/>
        <a:lstStyle/>
        <a:p>
          <a:endParaRPr lang="en-US"/>
        </a:p>
      </dgm:t>
    </dgm:pt>
    <dgm:pt modelId="{BD5EE84B-3589-4853-82B7-E723DA72AC84}" type="sibTrans" cxnId="{010DBC48-1068-4D4F-A419-9BEC5D184274}">
      <dgm:prSet/>
      <dgm:spPr/>
      <dgm:t>
        <a:bodyPr/>
        <a:lstStyle/>
        <a:p>
          <a:endParaRPr lang="en-US"/>
        </a:p>
      </dgm:t>
    </dgm:pt>
    <dgm:pt modelId="{69E481F9-D7B4-48BB-8022-7D45BC0F27E4}">
      <dgm:prSet/>
      <dgm:spPr/>
      <dgm:t>
        <a:bodyPr/>
        <a:lstStyle/>
        <a:p>
          <a:r>
            <a:rPr lang="en-US"/>
            <a:t>Logging.info(f"Key {key.char} pressed")</a:t>
          </a:r>
        </a:p>
      </dgm:t>
    </dgm:pt>
    <dgm:pt modelId="{F02B6F95-38E4-47AA-A6A4-A75E0AC33A5B}" type="parTrans" cxnId="{E3DD906F-8FA9-4D6F-9AE7-FC42B3567823}">
      <dgm:prSet/>
      <dgm:spPr/>
      <dgm:t>
        <a:bodyPr/>
        <a:lstStyle/>
        <a:p>
          <a:endParaRPr lang="en-US"/>
        </a:p>
      </dgm:t>
    </dgm:pt>
    <dgm:pt modelId="{CDE22DB6-D888-4CCF-9D73-2D6D816C5AAE}" type="sibTrans" cxnId="{E3DD906F-8FA9-4D6F-9AE7-FC42B3567823}">
      <dgm:prSet/>
      <dgm:spPr/>
      <dgm:t>
        <a:bodyPr/>
        <a:lstStyle/>
        <a:p>
          <a:endParaRPr lang="en-US"/>
        </a:p>
      </dgm:t>
    </dgm:pt>
    <dgm:pt modelId="{29FCBFA5-83ED-4861-8B0C-5546B3EB9C45}">
      <dgm:prSet/>
      <dgm:spPr/>
      <dgm:t>
        <a:bodyPr/>
        <a:lstStyle/>
        <a:p>
          <a:r>
            <a:rPr lang="en-US"/>
            <a:t>Logs all keys with timestamps</a:t>
          </a:r>
        </a:p>
      </dgm:t>
    </dgm:pt>
    <dgm:pt modelId="{CCA5AEB7-1A32-401F-89FD-9599531309B4}" type="parTrans" cxnId="{93BF4BBE-39D4-47FB-A550-95FD364A13AB}">
      <dgm:prSet/>
      <dgm:spPr/>
      <dgm:t>
        <a:bodyPr/>
        <a:lstStyle/>
        <a:p>
          <a:endParaRPr lang="en-US"/>
        </a:p>
      </dgm:t>
    </dgm:pt>
    <dgm:pt modelId="{A1803221-833B-4263-8DC5-C79752DCA24E}" type="sibTrans" cxnId="{93BF4BBE-39D4-47FB-A550-95FD364A13AB}">
      <dgm:prSet/>
      <dgm:spPr/>
      <dgm:t>
        <a:bodyPr/>
        <a:lstStyle/>
        <a:p>
          <a:endParaRPr lang="en-US"/>
        </a:p>
      </dgm:t>
    </dgm:pt>
    <dgm:pt modelId="{A11105E3-7DD4-42EC-BBF0-D49C270411F3}">
      <dgm:prSet/>
      <dgm:spPr/>
      <dgm:t>
        <a:bodyPr/>
        <a:lstStyle/>
        <a:p>
          <a:r>
            <a:rPr lang="en-US"/>
            <a:t>Handles special keys like Enter, Shift, etc.</a:t>
          </a:r>
        </a:p>
      </dgm:t>
    </dgm:pt>
    <dgm:pt modelId="{982713A9-769E-4510-A725-A362D2A2152F}" type="parTrans" cxnId="{FFCD5217-A349-4DC9-A92A-20A8E7CCED19}">
      <dgm:prSet/>
      <dgm:spPr/>
      <dgm:t>
        <a:bodyPr/>
        <a:lstStyle/>
        <a:p>
          <a:endParaRPr lang="en-US"/>
        </a:p>
      </dgm:t>
    </dgm:pt>
    <dgm:pt modelId="{CE7A3267-D386-42A3-836B-1DE447A7B7FB}" type="sibTrans" cxnId="{FFCD5217-A349-4DC9-A92A-20A8E7CCED19}">
      <dgm:prSet/>
      <dgm:spPr/>
      <dgm:t>
        <a:bodyPr/>
        <a:lstStyle/>
        <a:p>
          <a:endParaRPr lang="en-US"/>
        </a:p>
      </dgm:t>
    </dgm:pt>
    <dgm:pt modelId="{6876FE75-AFF6-44AD-A33F-CB83598EBA34}" type="pres">
      <dgm:prSet presAssocID="{218BC9A1-F30F-4D26-B502-06CFA9FE93C4}" presName="outerComposite" presStyleCnt="0">
        <dgm:presLayoutVars>
          <dgm:chMax val="5"/>
          <dgm:dir/>
          <dgm:resizeHandles val="exact"/>
        </dgm:presLayoutVars>
      </dgm:prSet>
      <dgm:spPr/>
    </dgm:pt>
    <dgm:pt modelId="{7C29D4EE-A4BA-462D-A639-0291E6F09FF5}" type="pres">
      <dgm:prSet presAssocID="{218BC9A1-F30F-4D26-B502-06CFA9FE93C4}" presName="dummyMaxCanvas" presStyleCnt="0">
        <dgm:presLayoutVars/>
      </dgm:prSet>
      <dgm:spPr/>
    </dgm:pt>
    <dgm:pt modelId="{8890DB03-5960-4255-96F7-13FC6DF2FF62}" type="pres">
      <dgm:prSet presAssocID="{218BC9A1-F30F-4D26-B502-06CFA9FE93C4}" presName="FourNodes_1" presStyleLbl="node1" presStyleIdx="0" presStyleCnt="4">
        <dgm:presLayoutVars>
          <dgm:bulletEnabled val="1"/>
        </dgm:presLayoutVars>
      </dgm:prSet>
      <dgm:spPr/>
    </dgm:pt>
    <dgm:pt modelId="{258B2E4C-F0C7-46D5-8497-37914EE23E51}" type="pres">
      <dgm:prSet presAssocID="{218BC9A1-F30F-4D26-B502-06CFA9FE93C4}" presName="FourNodes_2" presStyleLbl="node1" presStyleIdx="1" presStyleCnt="4">
        <dgm:presLayoutVars>
          <dgm:bulletEnabled val="1"/>
        </dgm:presLayoutVars>
      </dgm:prSet>
      <dgm:spPr/>
    </dgm:pt>
    <dgm:pt modelId="{2ADF0FD3-0685-4A2D-88AD-3648FA53862A}" type="pres">
      <dgm:prSet presAssocID="{218BC9A1-F30F-4D26-B502-06CFA9FE93C4}" presName="FourNodes_3" presStyleLbl="node1" presStyleIdx="2" presStyleCnt="4">
        <dgm:presLayoutVars>
          <dgm:bulletEnabled val="1"/>
        </dgm:presLayoutVars>
      </dgm:prSet>
      <dgm:spPr/>
    </dgm:pt>
    <dgm:pt modelId="{5281F346-0772-4922-8EEC-2993B7A5E224}" type="pres">
      <dgm:prSet presAssocID="{218BC9A1-F30F-4D26-B502-06CFA9FE93C4}" presName="FourNodes_4" presStyleLbl="node1" presStyleIdx="3" presStyleCnt="4">
        <dgm:presLayoutVars>
          <dgm:bulletEnabled val="1"/>
        </dgm:presLayoutVars>
      </dgm:prSet>
      <dgm:spPr/>
    </dgm:pt>
    <dgm:pt modelId="{C19BC9D3-45C4-4E33-8765-AABC19A77197}" type="pres">
      <dgm:prSet presAssocID="{218BC9A1-F30F-4D26-B502-06CFA9FE93C4}" presName="FourConn_1-2" presStyleLbl="fgAccFollowNode1" presStyleIdx="0" presStyleCnt="3">
        <dgm:presLayoutVars>
          <dgm:bulletEnabled val="1"/>
        </dgm:presLayoutVars>
      </dgm:prSet>
      <dgm:spPr/>
    </dgm:pt>
    <dgm:pt modelId="{22F2327B-1E0B-4C6B-A92F-092A11922242}" type="pres">
      <dgm:prSet presAssocID="{218BC9A1-F30F-4D26-B502-06CFA9FE93C4}" presName="FourConn_2-3" presStyleLbl="fgAccFollowNode1" presStyleIdx="1" presStyleCnt="3">
        <dgm:presLayoutVars>
          <dgm:bulletEnabled val="1"/>
        </dgm:presLayoutVars>
      </dgm:prSet>
      <dgm:spPr/>
    </dgm:pt>
    <dgm:pt modelId="{EFCACC69-68AB-4AF3-B53C-C9049AF72055}" type="pres">
      <dgm:prSet presAssocID="{218BC9A1-F30F-4D26-B502-06CFA9FE93C4}" presName="FourConn_3-4" presStyleLbl="fgAccFollowNode1" presStyleIdx="2" presStyleCnt="3">
        <dgm:presLayoutVars>
          <dgm:bulletEnabled val="1"/>
        </dgm:presLayoutVars>
      </dgm:prSet>
      <dgm:spPr/>
    </dgm:pt>
    <dgm:pt modelId="{31608E69-E691-4DF7-A830-0D815BF6290E}" type="pres">
      <dgm:prSet presAssocID="{218BC9A1-F30F-4D26-B502-06CFA9FE93C4}" presName="FourNodes_1_text" presStyleLbl="node1" presStyleIdx="3" presStyleCnt="4">
        <dgm:presLayoutVars>
          <dgm:bulletEnabled val="1"/>
        </dgm:presLayoutVars>
      </dgm:prSet>
      <dgm:spPr/>
    </dgm:pt>
    <dgm:pt modelId="{C6843A9B-1640-4E49-AE78-FAB1DC90FC87}" type="pres">
      <dgm:prSet presAssocID="{218BC9A1-F30F-4D26-B502-06CFA9FE93C4}" presName="FourNodes_2_text" presStyleLbl="node1" presStyleIdx="3" presStyleCnt="4">
        <dgm:presLayoutVars>
          <dgm:bulletEnabled val="1"/>
        </dgm:presLayoutVars>
      </dgm:prSet>
      <dgm:spPr/>
    </dgm:pt>
    <dgm:pt modelId="{9A328C49-CC50-4CA4-AE0C-49F9CD136A6C}" type="pres">
      <dgm:prSet presAssocID="{218BC9A1-F30F-4D26-B502-06CFA9FE93C4}" presName="FourNodes_3_text" presStyleLbl="node1" presStyleIdx="3" presStyleCnt="4">
        <dgm:presLayoutVars>
          <dgm:bulletEnabled val="1"/>
        </dgm:presLayoutVars>
      </dgm:prSet>
      <dgm:spPr/>
    </dgm:pt>
    <dgm:pt modelId="{FB0EF064-5327-40F7-AF8E-B2CD37FED576}" type="pres">
      <dgm:prSet presAssocID="{218BC9A1-F30F-4D26-B502-06CFA9FE93C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83FBC08-723C-476D-B697-EF94CCD69D09}" type="presOf" srcId="{00A9240C-43A8-49C3-94C9-52D6BB462ADC}" destId="{31608E69-E691-4DF7-A830-0D815BF6290E}" srcOrd="1" destOrd="0" presId="urn:microsoft.com/office/officeart/2005/8/layout/vProcess5"/>
    <dgm:cxn modelId="{FFCD5217-A349-4DC9-A92A-20A8E7CCED19}" srcId="{218BC9A1-F30F-4D26-B502-06CFA9FE93C4}" destId="{A11105E3-7DD4-42EC-BBF0-D49C270411F3}" srcOrd="3" destOrd="0" parTransId="{982713A9-769E-4510-A725-A362D2A2152F}" sibTransId="{CE7A3267-D386-42A3-836B-1DE447A7B7FB}"/>
    <dgm:cxn modelId="{3484CC5D-3DE3-4D0B-885F-0C4DB052F74A}" type="presOf" srcId="{69E481F9-D7B4-48BB-8022-7D45BC0F27E4}" destId="{258B2E4C-F0C7-46D5-8497-37914EE23E51}" srcOrd="0" destOrd="0" presId="urn:microsoft.com/office/officeart/2005/8/layout/vProcess5"/>
    <dgm:cxn modelId="{010DBC48-1068-4D4F-A419-9BEC5D184274}" srcId="{218BC9A1-F30F-4D26-B502-06CFA9FE93C4}" destId="{00A9240C-43A8-49C3-94C9-52D6BB462ADC}" srcOrd="0" destOrd="0" parTransId="{2EFD081C-848F-49E6-9CBB-DB849E290EED}" sibTransId="{BD5EE84B-3589-4853-82B7-E723DA72AC84}"/>
    <dgm:cxn modelId="{E3DD906F-8FA9-4D6F-9AE7-FC42B3567823}" srcId="{218BC9A1-F30F-4D26-B502-06CFA9FE93C4}" destId="{69E481F9-D7B4-48BB-8022-7D45BC0F27E4}" srcOrd="1" destOrd="0" parTransId="{F02B6F95-38E4-47AA-A6A4-A75E0AC33A5B}" sibTransId="{CDE22DB6-D888-4CCF-9D73-2D6D816C5AAE}"/>
    <dgm:cxn modelId="{77F1A170-EAD1-42FD-9125-0BE891CB6D22}" type="presOf" srcId="{A11105E3-7DD4-42EC-BBF0-D49C270411F3}" destId="{FB0EF064-5327-40F7-AF8E-B2CD37FED576}" srcOrd="1" destOrd="0" presId="urn:microsoft.com/office/officeart/2005/8/layout/vProcess5"/>
    <dgm:cxn modelId="{EEEC9858-8521-469C-8CE5-5A01A169AEC5}" type="presOf" srcId="{218BC9A1-F30F-4D26-B502-06CFA9FE93C4}" destId="{6876FE75-AFF6-44AD-A33F-CB83598EBA34}" srcOrd="0" destOrd="0" presId="urn:microsoft.com/office/officeart/2005/8/layout/vProcess5"/>
    <dgm:cxn modelId="{82B9C158-06D9-4D37-BD35-8DD8DFA3D536}" type="presOf" srcId="{A11105E3-7DD4-42EC-BBF0-D49C270411F3}" destId="{5281F346-0772-4922-8EEC-2993B7A5E224}" srcOrd="0" destOrd="0" presId="urn:microsoft.com/office/officeart/2005/8/layout/vProcess5"/>
    <dgm:cxn modelId="{186A6B9C-4AB5-4F1C-A85C-EF4B8627F2E1}" type="presOf" srcId="{00A9240C-43A8-49C3-94C9-52D6BB462ADC}" destId="{8890DB03-5960-4255-96F7-13FC6DF2FF62}" srcOrd="0" destOrd="0" presId="urn:microsoft.com/office/officeart/2005/8/layout/vProcess5"/>
    <dgm:cxn modelId="{B0CEF4AA-51D6-4932-B616-6EFB12351196}" type="presOf" srcId="{CDE22DB6-D888-4CCF-9D73-2D6D816C5AAE}" destId="{22F2327B-1E0B-4C6B-A92F-092A11922242}" srcOrd="0" destOrd="0" presId="urn:microsoft.com/office/officeart/2005/8/layout/vProcess5"/>
    <dgm:cxn modelId="{28520BB1-5D09-421C-8959-AE7D40D89D76}" type="presOf" srcId="{29FCBFA5-83ED-4861-8B0C-5546B3EB9C45}" destId="{9A328C49-CC50-4CA4-AE0C-49F9CD136A6C}" srcOrd="1" destOrd="0" presId="urn:microsoft.com/office/officeart/2005/8/layout/vProcess5"/>
    <dgm:cxn modelId="{21B375BC-9D6D-403E-B089-12BC719EEDB3}" type="presOf" srcId="{29FCBFA5-83ED-4861-8B0C-5546B3EB9C45}" destId="{2ADF0FD3-0685-4A2D-88AD-3648FA53862A}" srcOrd="0" destOrd="0" presId="urn:microsoft.com/office/officeart/2005/8/layout/vProcess5"/>
    <dgm:cxn modelId="{93BF4BBE-39D4-47FB-A550-95FD364A13AB}" srcId="{218BC9A1-F30F-4D26-B502-06CFA9FE93C4}" destId="{29FCBFA5-83ED-4861-8B0C-5546B3EB9C45}" srcOrd="2" destOrd="0" parTransId="{CCA5AEB7-1A32-401F-89FD-9599531309B4}" sibTransId="{A1803221-833B-4263-8DC5-C79752DCA24E}"/>
    <dgm:cxn modelId="{3E115EC0-679C-4521-B14B-A4FE8841AAC5}" type="presOf" srcId="{A1803221-833B-4263-8DC5-C79752DCA24E}" destId="{EFCACC69-68AB-4AF3-B53C-C9049AF72055}" srcOrd="0" destOrd="0" presId="urn:microsoft.com/office/officeart/2005/8/layout/vProcess5"/>
    <dgm:cxn modelId="{03B4BCCB-C3E1-46AE-9266-F0E204345AB6}" type="presOf" srcId="{BD5EE84B-3589-4853-82B7-E723DA72AC84}" destId="{C19BC9D3-45C4-4E33-8765-AABC19A77197}" srcOrd="0" destOrd="0" presId="urn:microsoft.com/office/officeart/2005/8/layout/vProcess5"/>
    <dgm:cxn modelId="{49FEDDE6-60E8-4B2D-8C20-5FE2439B1FA1}" type="presOf" srcId="{69E481F9-D7B4-48BB-8022-7D45BC0F27E4}" destId="{C6843A9B-1640-4E49-AE78-FAB1DC90FC87}" srcOrd="1" destOrd="0" presId="urn:microsoft.com/office/officeart/2005/8/layout/vProcess5"/>
    <dgm:cxn modelId="{524301E7-A61E-4D3F-9B3B-DFDF3BD2D9E8}" type="presParOf" srcId="{6876FE75-AFF6-44AD-A33F-CB83598EBA34}" destId="{7C29D4EE-A4BA-462D-A639-0291E6F09FF5}" srcOrd="0" destOrd="0" presId="urn:microsoft.com/office/officeart/2005/8/layout/vProcess5"/>
    <dgm:cxn modelId="{60812117-9FCF-40AC-8B25-4824828DD283}" type="presParOf" srcId="{6876FE75-AFF6-44AD-A33F-CB83598EBA34}" destId="{8890DB03-5960-4255-96F7-13FC6DF2FF62}" srcOrd="1" destOrd="0" presId="urn:microsoft.com/office/officeart/2005/8/layout/vProcess5"/>
    <dgm:cxn modelId="{13A0F9D7-EB5E-4D4B-B78E-F2547F450F12}" type="presParOf" srcId="{6876FE75-AFF6-44AD-A33F-CB83598EBA34}" destId="{258B2E4C-F0C7-46D5-8497-37914EE23E51}" srcOrd="2" destOrd="0" presId="urn:microsoft.com/office/officeart/2005/8/layout/vProcess5"/>
    <dgm:cxn modelId="{59A122F4-927F-4CA2-8B01-1A9A09BAE01C}" type="presParOf" srcId="{6876FE75-AFF6-44AD-A33F-CB83598EBA34}" destId="{2ADF0FD3-0685-4A2D-88AD-3648FA53862A}" srcOrd="3" destOrd="0" presId="urn:microsoft.com/office/officeart/2005/8/layout/vProcess5"/>
    <dgm:cxn modelId="{717E7F96-CE68-4A79-8B81-579EB1483130}" type="presParOf" srcId="{6876FE75-AFF6-44AD-A33F-CB83598EBA34}" destId="{5281F346-0772-4922-8EEC-2993B7A5E224}" srcOrd="4" destOrd="0" presId="urn:microsoft.com/office/officeart/2005/8/layout/vProcess5"/>
    <dgm:cxn modelId="{C952CA16-07E6-4C1C-969C-B8B20B4B5E21}" type="presParOf" srcId="{6876FE75-AFF6-44AD-A33F-CB83598EBA34}" destId="{C19BC9D3-45C4-4E33-8765-AABC19A77197}" srcOrd="5" destOrd="0" presId="urn:microsoft.com/office/officeart/2005/8/layout/vProcess5"/>
    <dgm:cxn modelId="{3DA32868-2C76-4656-8D91-E1EB784FE52A}" type="presParOf" srcId="{6876FE75-AFF6-44AD-A33F-CB83598EBA34}" destId="{22F2327B-1E0B-4C6B-A92F-092A11922242}" srcOrd="6" destOrd="0" presId="urn:microsoft.com/office/officeart/2005/8/layout/vProcess5"/>
    <dgm:cxn modelId="{DE9F1786-84D7-4644-8091-B7FB073464D1}" type="presParOf" srcId="{6876FE75-AFF6-44AD-A33F-CB83598EBA34}" destId="{EFCACC69-68AB-4AF3-B53C-C9049AF72055}" srcOrd="7" destOrd="0" presId="urn:microsoft.com/office/officeart/2005/8/layout/vProcess5"/>
    <dgm:cxn modelId="{459BD386-5B6C-4938-AC46-FF84D1ACFADB}" type="presParOf" srcId="{6876FE75-AFF6-44AD-A33F-CB83598EBA34}" destId="{31608E69-E691-4DF7-A830-0D815BF6290E}" srcOrd="8" destOrd="0" presId="urn:microsoft.com/office/officeart/2005/8/layout/vProcess5"/>
    <dgm:cxn modelId="{5E4EFAF7-ECE1-4085-B116-B2DFE5CE4391}" type="presParOf" srcId="{6876FE75-AFF6-44AD-A33F-CB83598EBA34}" destId="{C6843A9B-1640-4E49-AE78-FAB1DC90FC87}" srcOrd="9" destOrd="0" presId="urn:microsoft.com/office/officeart/2005/8/layout/vProcess5"/>
    <dgm:cxn modelId="{29ED9146-2FE7-4F7C-8137-CEB91FE1B856}" type="presParOf" srcId="{6876FE75-AFF6-44AD-A33F-CB83598EBA34}" destId="{9A328C49-CC50-4CA4-AE0C-49F9CD136A6C}" srcOrd="10" destOrd="0" presId="urn:microsoft.com/office/officeart/2005/8/layout/vProcess5"/>
    <dgm:cxn modelId="{B77908B1-246C-473C-9195-B5ED4CEA0049}" type="presParOf" srcId="{6876FE75-AFF6-44AD-A33F-CB83598EBA34}" destId="{FB0EF064-5327-40F7-AF8E-B2CD37FED57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726038-F6BA-46C2-B1A0-C5F0CDE2EAE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FD69FAA-AD36-4DF8-8B98-7750EDA0DC40}">
      <dgm:prSet/>
      <dgm:spPr/>
      <dgm:t>
        <a:bodyPr/>
        <a:lstStyle/>
        <a:p>
          <a:r>
            <a:rPr lang="en-US" dirty="0"/>
            <a:t>Only run on your own machine</a:t>
          </a:r>
        </a:p>
      </dgm:t>
    </dgm:pt>
    <dgm:pt modelId="{8F732A20-B32E-4522-99AC-79A21D03694F}" type="parTrans" cxnId="{572A23F3-3825-466A-A311-DC0C46671ED3}">
      <dgm:prSet/>
      <dgm:spPr/>
      <dgm:t>
        <a:bodyPr/>
        <a:lstStyle/>
        <a:p>
          <a:endParaRPr lang="en-US"/>
        </a:p>
      </dgm:t>
    </dgm:pt>
    <dgm:pt modelId="{4CE91E41-FF10-49AC-ABDD-E27421D27166}" type="sibTrans" cxnId="{572A23F3-3825-466A-A311-DC0C46671ED3}">
      <dgm:prSet/>
      <dgm:spPr/>
      <dgm:t>
        <a:bodyPr/>
        <a:lstStyle/>
        <a:p>
          <a:endParaRPr lang="en-US"/>
        </a:p>
      </dgm:t>
    </dgm:pt>
    <dgm:pt modelId="{A7208014-9938-4EB1-BFE2-0D5CA8AD7EEF}">
      <dgm:prSet/>
      <dgm:spPr/>
      <dgm:t>
        <a:bodyPr/>
        <a:lstStyle/>
        <a:p>
          <a:r>
            <a:rPr lang="en-US" dirty="0"/>
            <a:t>Never log sensitive data</a:t>
          </a:r>
        </a:p>
      </dgm:t>
    </dgm:pt>
    <dgm:pt modelId="{7277F8D7-88C0-4058-92E3-ED577AEB61CE}" type="parTrans" cxnId="{ADAE37EA-FF85-41A3-BDEC-609F26913F5B}">
      <dgm:prSet/>
      <dgm:spPr/>
      <dgm:t>
        <a:bodyPr/>
        <a:lstStyle/>
        <a:p>
          <a:endParaRPr lang="en-US"/>
        </a:p>
      </dgm:t>
    </dgm:pt>
    <dgm:pt modelId="{87B8D5A2-FEF5-46DC-B9BB-D28DEC94C42B}" type="sibTrans" cxnId="{ADAE37EA-FF85-41A3-BDEC-609F26913F5B}">
      <dgm:prSet/>
      <dgm:spPr/>
      <dgm:t>
        <a:bodyPr/>
        <a:lstStyle/>
        <a:p>
          <a:endParaRPr lang="en-US"/>
        </a:p>
      </dgm:t>
    </dgm:pt>
    <dgm:pt modelId="{EA170C23-F552-4C3A-AC16-0DDCD1958503}">
      <dgm:prSet/>
      <dgm:spPr/>
      <dgm:t>
        <a:bodyPr/>
        <a:lstStyle/>
        <a:p>
          <a:r>
            <a:rPr lang="en-US" dirty="0"/>
            <a:t>Always get consent before testing</a:t>
          </a:r>
        </a:p>
      </dgm:t>
    </dgm:pt>
    <dgm:pt modelId="{C6D1508A-BC4F-4B39-8B47-C28192EA6001}" type="parTrans" cxnId="{F53FDFCA-016F-4722-8800-D27FDC25BBA7}">
      <dgm:prSet/>
      <dgm:spPr/>
      <dgm:t>
        <a:bodyPr/>
        <a:lstStyle/>
        <a:p>
          <a:endParaRPr lang="en-US"/>
        </a:p>
      </dgm:t>
    </dgm:pt>
    <dgm:pt modelId="{215F61B2-3F0D-4271-A764-E107BF81DE42}" type="sibTrans" cxnId="{F53FDFCA-016F-4722-8800-D27FDC25BBA7}">
      <dgm:prSet/>
      <dgm:spPr/>
      <dgm:t>
        <a:bodyPr/>
        <a:lstStyle/>
        <a:p>
          <a:endParaRPr lang="en-US"/>
        </a:p>
      </dgm:t>
    </dgm:pt>
    <dgm:pt modelId="{F78C3DE8-CD90-42F9-BB4A-6D5F5DA8ED4A}" type="pres">
      <dgm:prSet presAssocID="{8F726038-F6BA-46C2-B1A0-C5F0CDE2EAED}" presName="root" presStyleCnt="0">
        <dgm:presLayoutVars>
          <dgm:dir/>
          <dgm:resizeHandles val="exact"/>
        </dgm:presLayoutVars>
      </dgm:prSet>
      <dgm:spPr/>
    </dgm:pt>
    <dgm:pt modelId="{BF94B541-330B-4002-8D28-DB3ED6BE9EC6}" type="pres">
      <dgm:prSet presAssocID="{DFD69FAA-AD36-4DF8-8B98-7750EDA0DC40}" presName="compNode" presStyleCnt="0"/>
      <dgm:spPr/>
    </dgm:pt>
    <dgm:pt modelId="{B77904A9-EF41-484D-8348-65FD76E3C54F}" type="pres">
      <dgm:prSet presAssocID="{DFD69FAA-AD36-4DF8-8B98-7750EDA0DC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A56B4BDA-60D4-4CCA-9E26-E60391F5C63A}" type="pres">
      <dgm:prSet presAssocID="{DFD69FAA-AD36-4DF8-8B98-7750EDA0DC40}" presName="spaceRect" presStyleCnt="0"/>
      <dgm:spPr/>
    </dgm:pt>
    <dgm:pt modelId="{79119392-B326-4998-8A5E-4FC053B24447}" type="pres">
      <dgm:prSet presAssocID="{DFD69FAA-AD36-4DF8-8B98-7750EDA0DC40}" presName="textRect" presStyleLbl="revTx" presStyleIdx="0" presStyleCnt="3">
        <dgm:presLayoutVars>
          <dgm:chMax val="1"/>
          <dgm:chPref val="1"/>
        </dgm:presLayoutVars>
      </dgm:prSet>
      <dgm:spPr/>
    </dgm:pt>
    <dgm:pt modelId="{298C37CE-94F3-4B78-A989-59946A824DD9}" type="pres">
      <dgm:prSet presAssocID="{4CE91E41-FF10-49AC-ABDD-E27421D27166}" presName="sibTrans" presStyleCnt="0"/>
      <dgm:spPr/>
    </dgm:pt>
    <dgm:pt modelId="{475EF3C8-8E47-431D-8CB6-A5EEC1017FCD}" type="pres">
      <dgm:prSet presAssocID="{A7208014-9938-4EB1-BFE2-0D5CA8AD7EEF}" presName="compNode" presStyleCnt="0"/>
      <dgm:spPr/>
    </dgm:pt>
    <dgm:pt modelId="{7089E011-63C4-46DC-9E5A-1AACD4C91F25}" type="pres">
      <dgm:prSet presAssocID="{A7208014-9938-4EB1-BFE2-0D5CA8AD7E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0D2E902-95B8-4B5E-AD9A-B0A535073060}" type="pres">
      <dgm:prSet presAssocID="{A7208014-9938-4EB1-BFE2-0D5CA8AD7EEF}" presName="spaceRect" presStyleCnt="0"/>
      <dgm:spPr/>
    </dgm:pt>
    <dgm:pt modelId="{AE448B32-4D34-4198-BFA8-1EBB5A661CD7}" type="pres">
      <dgm:prSet presAssocID="{A7208014-9938-4EB1-BFE2-0D5CA8AD7EEF}" presName="textRect" presStyleLbl="revTx" presStyleIdx="1" presStyleCnt="3">
        <dgm:presLayoutVars>
          <dgm:chMax val="1"/>
          <dgm:chPref val="1"/>
        </dgm:presLayoutVars>
      </dgm:prSet>
      <dgm:spPr/>
    </dgm:pt>
    <dgm:pt modelId="{57AD8539-D618-45A7-A241-F633A6F811F2}" type="pres">
      <dgm:prSet presAssocID="{87B8D5A2-FEF5-46DC-B9BB-D28DEC94C42B}" presName="sibTrans" presStyleCnt="0"/>
      <dgm:spPr/>
    </dgm:pt>
    <dgm:pt modelId="{1DFD5D98-BC2B-4B05-B4A8-F279D74DAA59}" type="pres">
      <dgm:prSet presAssocID="{EA170C23-F552-4C3A-AC16-0DDCD1958503}" presName="compNode" presStyleCnt="0"/>
      <dgm:spPr/>
    </dgm:pt>
    <dgm:pt modelId="{434793BC-294E-4F19-B8B6-B3318A6D160B}" type="pres">
      <dgm:prSet presAssocID="{EA170C23-F552-4C3A-AC16-0DDCD19585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BE62824F-BEAD-4A67-A337-50723BD62EBC}" type="pres">
      <dgm:prSet presAssocID="{EA170C23-F552-4C3A-AC16-0DDCD1958503}" presName="spaceRect" presStyleCnt="0"/>
      <dgm:spPr/>
    </dgm:pt>
    <dgm:pt modelId="{BACA6655-7ACC-4C33-9855-6F53574E139A}" type="pres">
      <dgm:prSet presAssocID="{EA170C23-F552-4C3A-AC16-0DDCD195850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BBA250F-2FC2-4CBC-8FF9-0154F3B57E7C}" type="presOf" srcId="{EA170C23-F552-4C3A-AC16-0DDCD1958503}" destId="{BACA6655-7ACC-4C33-9855-6F53574E139A}" srcOrd="0" destOrd="0" presId="urn:microsoft.com/office/officeart/2018/2/layout/IconLabelList"/>
    <dgm:cxn modelId="{04D5DC18-C5E8-4C2F-88B0-E43AD6FB19BC}" type="presOf" srcId="{A7208014-9938-4EB1-BFE2-0D5CA8AD7EEF}" destId="{AE448B32-4D34-4198-BFA8-1EBB5A661CD7}" srcOrd="0" destOrd="0" presId="urn:microsoft.com/office/officeart/2018/2/layout/IconLabelList"/>
    <dgm:cxn modelId="{D3A5BC40-462D-4ED9-838B-19B77A26C6DD}" type="presOf" srcId="{8F726038-F6BA-46C2-B1A0-C5F0CDE2EAED}" destId="{F78C3DE8-CD90-42F9-BB4A-6D5F5DA8ED4A}" srcOrd="0" destOrd="0" presId="urn:microsoft.com/office/officeart/2018/2/layout/IconLabelList"/>
    <dgm:cxn modelId="{F3C4076B-E6E1-410C-B313-E019DF7AEC53}" type="presOf" srcId="{DFD69FAA-AD36-4DF8-8B98-7750EDA0DC40}" destId="{79119392-B326-4998-8A5E-4FC053B24447}" srcOrd="0" destOrd="0" presId="urn:microsoft.com/office/officeart/2018/2/layout/IconLabelList"/>
    <dgm:cxn modelId="{F53FDFCA-016F-4722-8800-D27FDC25BBA7}" srcId="{8F726038-F6BA-46C2-B1A0-C5F0CDE2EAED}" destId="{EA170C23-F552-4C3A-AC16-0DDCD1958503}" srcOrd="2" destOrd="0" parTransId="{C6D1508A-BC4F-4B39-8B47-C28192EA6001}" sibTransId="{215F61B2-3F0D-4271-A764-E107BF81DE42}"/>
    <dgm:cxn modelId="{ADAE37EA-FF85-41A3-BDEC-609F26913F5B}" srcId="{8F726038-F6BA-46C2-B1A0-C5F0CDE2EAED}" destId="{A7208014-9938-4EB1-BFE2-0D5CA8AD7EEF}" srcOrd="1" destOrd="0" parTransId="{7277F8D7-88C0-4058-92E3-ED577AEB61CE}" sibTransId="{87B8D5A2-FEF5-46DC-B9BB-D28DEC94C42B}"/>
    <dgm:cxn modelId="{572A23F3-3825-466A-A311-DC0C46671ED3}" srcId="{8F726038-F6BA-46C2-B1A0-C5F0CDE2EAED}" destId="{DFD69FAA-AD36-4DF8-8B98-7750EDA0DC40}" srcOrd="0" destOrd="0" parTransId="{8F732A20-B32E-4522-99AC-79A21D03694F}" sibTransId="{4CE91E41-FF10-49AC-ABDD-E27421D27166}"/>
    <dgm:cxn modelId="{AA16CE49-F332-495C-A14D-52B2D8A3567A}" type="presParOf" srcId="{F78C3DE8-CD90-42F9-BB4A-6D5F5DA8ED4A}" destId="{BF94B541-330B-4002-8D28-DB3ED6BE9EC6}" srcOrd="0" destOrd="0" presId="urn:microsoft.com/office/officeart/2018/2/layout/IconLabelList"/>
    <dgm:cxn modelId="{D006B481-1211-4C43-9133-CFC2027F8FFB}" type="presParOf" srcId="{BF94B541-330B-4002-8D28-DB3ED6BE9EC6}" destId="{B77904A9-EF41-484D-8348-65FD76E3C54F}" srcOrd="0" destOrd="0" presId="urn:microsoft.com/office/officeart/2018/2/layout/IconLabelList"/>
    <dgm:cxn modelId="{28E0685B-93DC-4065-96A2-2E5AA997EF86}" type="presParOf" srcId="{BF94B541-330B-4002-8D28-DB3ED6BE9EC6}" destId="{A56B4BDA-60D4-4CCA-9E26-E60391F5C63A}" srcOrd="1" destOrd="0" presId="urn:microsoft.com/office/officeart/2018/2/layout/IconLabelList"/>
    <dgm:cxn modelId="{9FA6F7C3-1E51-436C-A671-DB91FCA1A535}" type="presParOf" srcId="{BF94B541-330B-4002-8D28-DB3ED6BE9EC6}" destId="{79119392-B326-4998-8A5E-4FC053B24447}" srcOrd="2" destOrd="0" presId="urn:microsoft.com/office/officeart/2018/2/layout/IconLabelList"/>
    <dgm:cxn modelId="{5DBBD8A1-E7E8-4E2E-A6FD-452B1A5E98EA}" type="presParOf" srcId="{F78C3DE8-CD90-42F9-BB4A-6D5F5DA8ED4A}" destId="{298C37CE-94F3-4B78-A989-59946A824DD9}" srcOrd="1" destOrd="0" presId="urn:microsoft.com/office/officeart/2018/2/layout/IconLabelList"/>
    <dgm:cxn modelId="{E35631AF-E283-4F7C-A1BA-79E5762E8F14}" type="presParOf" srcId="{F78C3DE8-CD90-42F9-BB4A-6D5F5DA8ED4A}" destId="{475EF3C8-8E47-431D-8CB6-A5EEC1017FCD}" srcOrd="2" destOrd="0" presId="urn:microsoft.com/office/officeart/2018/2/layout/IconLabelList"/>
    <dgm:cxn modelId="{9598B145-3F34-4F37-BA5F-151CFAB3E689}" type="presParOf" srcId="{475EF3C8-8E47-431D-8CB6-A5EEC1017FCD}" destId="{7089E011-63C4-46DC-9E5A-1AACD4C91F25}" srcOrd="0" destOrd="0" presId="urn:microsoft.com/office/officeart/2018/2/layout/IconLabelList"/>
    <dgm:cxn modelId="{E56AE73B-218A-42C4-B050-3211142F6B84}" type="presParOf" srcId="{475EF3C8-8E47-431D-8CB6-A5EEC1017FCD}" destId="{20D2E902-95B8-4B5E-AD9A-B0A535073060}" srcOrd="1" destOrd="0" presId="urn:microsoft.com/office/officeart/2018/2/layout/IconLabelList"/>
    <dgm:cxn modelId="{B5E2777E-4FF3-4C8E-A362-E99820A00B2A}" type="presParOf" srcId="{475EF3C8-8E47-431D-8CB6-A5EEC1017FCD}" destId="{AE448B32-4D34-4198-BFA8-1EBB5A661CD7}" srcOrd="2" destOrd="0" presId="urn:microsoft.com/office/officeart/2018/2/layout/IconLabelList"/>
    <dgm:cxn modelId="{E52DA630-1580-4CC2-A75C-FD7FF13FD856}" type="presParOf" srcId="{F78C3DE8-CD90-42F9-BB4A-6D5F5DA8ED4A}" destId="{57AD8539-D618-45A7-A241-F633A6F811F2}" srcOrd="3" destOrd="0" presId="urn:microsoft.com/office/officeart/2018/2/layout/IconLabelList"/>
    <dgm:cxn modelId="{8C34BE8F-F878-43BC-AA4D-A6D0212BBB33}" type="presParOf" srcId="{F78C3DE8-CD90-42F9-BB4A-6D5F5DA8ED4A}" destId="{1DFD5D98-BC2B-4B05-B4A8-F279D74DAA59}" srcOrd="4" destOrd="0" presId="urn:microsoft.com/office/officeart/2018/2/layout/IconLabelList"/>
    <dgm:cxn modelId="{32F52D43-FF95-4EFE-950B-9F05AB534816}" type="presParOf" srcId="{1DFD5D98-BC2B-4B05-B4A8-F279D74DAA59}" destId="{434793BC-294E-4F19-B8B6-B3318A6D160B}" srcOrd="0" destOrd="0" presId="urn:microsoft.com/office/officeart/2018/2/layout/IconLabelList"/>
    <dgm:cxn modelId="{6712203A-59F7-4B47-9079-F8863BC11FCB}" type="presParOf" srcId="{1DFD5D98-BC2B-4B05-B4A8-F279D74DAA59}" destId="{BE62824F-BEAD-4A67-A337-50723BD62EBC}" srcOrd="1" destOrd="0" presId="urn:microsoft.com/office/officeart/2018/2/layout/IconLabelList"/>
    <dgm:cxn modelId="{349F15CA-10C4-4BDB-A58D-1DE4CC3D04A5}" type="presParOf" srcId="{1DFD5D98-BC2B-4B05-B4A8-F279D74DAA59}" destId="{BACA6655-7ACC-4C33-9855-6F53574E13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BCB936-F748-4A6B-B12E-280ED7514C92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451914-2B57-4907-9730-72087A01B2C7}">
      <dgm:prSet/>
      <dgm:spPr/>
      <dgm:t>
        <a:bodyPr/>
        <a:lstStyle/>
        <a:p>
          <a:r>
            <a:rPr lang="en-US"/>
            <a:t>Antivirus &amp; Anti-spyware tools</a:t>
          </a:r>
        </a:p>
      </dgm:t>
    </dgm:pt>
    <dgm:pt modelId="{CCDD2D61-A419-4A01-B5EA-7B3C801E1037}" type="parTrans" cxnId="{EF0FDE23-F4F0-4F68-8479-26176A43494F}">
      <dgm:prSet/>
      <dgm:spPr/>
      <dgm:t>
        <a:bodyPr/>
        <a:lstStyle/>
        <a:p>
          <a:endParaRPr lang="en-US"/>
        </a:p>
      </dgm:t>
    </dgm:pt>
    <dgm:pt modelId="{4E8775CB-BF9D-4BBD-826F-886B605D8447}" type="sibTrans" cxnId="{EF0FDE23-F4F0-4F68-8479-26176A43494F}">
      <dgm:prSet/>
      <dgm:spPr/>
      <dgm:t>
        <a:bodyPr/>
        <a:lstStyle/>
        <a:p>
          <a:endParaRPr lang="en-US"/>
        </a:p>
      </dgm:t>
    </dgm:pt>
    <dgm:pt modelId="{CD435730-3F27-4A39-9448-D5BD417EDA4B}">
      <dgm:prSet/>
      <dgm:spPr/>
      <dgm:t>
        <a:bodyPr/>
        <a:lstStyle/>
        <a:p>
          <a:r>
            <a:rPr lang="en-US"/>
            <a:t>Secure coding practices (e.g., masked inputs)</a:t>
          </a:r>
        </a:p>
      </dgm:t>
    </dgm:pt>
    <dgm:pt modelId="{35CE9986-46E7-4A05-86D7-37059EEB5C6F}" type="parTrans" cxnId="{45BC491D-38F8-44AE-882E-6FBB6F349DF0}">
      <dgm:prSet/>
      <dgm:spPr/>
      <dgm:t>
        <a:bodyPr/>
        <a:lstStyle/>
        <a:p>
          <a:endParaRPr lang="en-US"/>
        </a:p>
      </dgm:t>
    </dgm:pt>
    <dgm:pt modelId="{BF2C25D4-44C9-4C84-A54B-4498538740E5}" type="sibTrans" cxnId="{45BC491D-38F8-44AE-882E-6FBB6F349DF0}">
      <dgm:prSet/>
      <dgm:spPr/>
      <dgm:t>
        <a:bodyPr/>
        <a:lstStyle/>
        <a:p>
          <a:endParaRPr lang="en-US"/>
        </a:p>
      </dgm:t>
    </dgm:pt>
    <dgm:pt modelId="{93CC5213-7FCB-4A15-97E2-3B05DCA8E433}">
      <dgm:prSet/>
      <dgm:spPr/>
      <dgm:t>
        <a:bodyPr/>
        <a:lstStyle/>
        <a:p>
          <a:r>
            <a:rPr lang="en-US"/>
            <a:t>Behavior monitoring and intrusion detection</a:t>
          </a:r>
        </a:p>
      </dgm:t>
    </dgm:pt>
    <dgm:pt modelId="{7F4EBA9C-7FBF-44D3-AFAB-7CFE70A4C614}" type="parTrans" cxnId="{A7574C4D-312F-4978-ADB7-7E00DA0FCB22}">
      <dgm:prSet/>
      <dgm:spPr/>
      <dgm:t>
        <a:bodyPr/>
        <a:lstStyle/>
        <a:p>
          <a:endParaRPr lang="en-US"/>
        </a:p>
      </dgm:t>
    </dgm:pt>
    <dgm:pt modelId="{159DED42-7FAF-4F2F-8E97-282C190B2818}" type="sibTrans" cxnId="{A7574C4D-312F-4978-ADB7-7E00DA0FCB22}">
      <dgm:prSet/>
      <dgm:spPr/>
      <dgm:t>
        <a:bodyPr/>
        <a:lstStyle/>
        <a:p>
          <a:endParaRPr lang="en-US"/>
        </a:p>
      </dgm:t>
    </dgm:pt>
    <dgm:pt modelId="{797A9E14-1659-4E72-828E-C717D5995619}">
      <dgm:prSet/>
      <dgm:spPr/>
      <dgm:t>
        <a:bodyPr/>
        <a:lstStyle/>
        <a:p>
          <a:r>
            <a:rPr lang="en-US"/>
            <a:t>Avoid storing plaintext credentials</a:t>
          </a:r>
        </a:p>
      </dgm:t>
    </dgm:pt>
    <dgm:pt modelId="{0740EF0E-338D-46CD-8F68-7C8D0893D3C2}" type="parTrans" cxnId="{E77CA019-2DC2-4C8E-A1CB-16DDB6AFF019}">
      <dgm:prSet/>
      <dgm:spPr/>
      <dgm:t>
        <a:bodyPr/>
        <a:lstStyle/>
        <a:p>
          <a:endParaRPr lang="en-US"/>
        </a:p>
      </dgm:t>
    </dgm:pt>
    <dgm:pt modelId="{52623947-5160-4FEC-821B-FB2D1F730FE0}" type="sibTrans" cxnId="{E77CA019-2DC2-4C8E-A1CB-16DDB6AFF019}">
      <dgm:prSet/>
      <dgm:spPr/>
      <dgm:t>
        <a:bodyPr/>
        <a:lstStyle/>
        <a:p>
          <a:endParaRPr lang="en-US"/>
        </a:p>
      </dgm:t>
    </dgm:pt>
    <dgm:pt modelId="{55F838A1-A479-4623-A477-01D71E513BB3}" type="pres">
      <dgm:prSet presAssocID="{BDBCB936-F748-4A6B-B12E-280ED7514C92}" presName="matrix" presStyleCnt="0">
        <dgm:presLayoutVars>
          <dgm:chMax val="1"/>
          <dgm:dir/>
          <dgm:resizeHandles val="exact"/>
        </dgm:presLayoutVars>
      </dgm:prSet>
      <dgm:spPr/>
    </dgm:pt>
    <dgm:pt modelId="{7E549FF7-A9AC-4DB0-B2EB-3C82A6046A05}" type="pres">
      <dgm:prSet presAssocID="{BDBCB936-F748-4A6B-B12E-280ED7514C92}" presName="diamond" presStyleLbl="bgShp" presStyleIdx="0" presStyleCnt="1"/>
      <dgm:spPr/>
    </dgm:pt>
    <dgm:pt modelId="{AB11F241-F85F-4DE0-9719-88AEABE3328F}" type="pres">
      <dgm:prSet presAssocID="{BDBCB936-F748-4A6B-B12E-280ED7514C9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BD80390-1BFB-4BEA-8BA7-44E8B21A0585}" type="pres">
      <dgm:prSet presAssocID="{BDBCB936-F748-4A6B-B12E-280ED7514C9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0494A6-0110-45E7-A523-6734071E7114}" type="pres">
      <dgm:prSet presAssocID="{BDBCB936-F748-4A6B-B12E-280ED7514C9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12F785F-8D53-46E9-9AC4-421268D7C78E}" type="pres">
      <dgm:prSet presAssocID="{BDBCB936-F748-4A6B-B12E-280ED7514C9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77CA019-2DC2-4C8E-A1CB-16DDB6AFF019}" srcId="{BDBCB936-F748-4A6B-B12E-280ED7514C92}" destId="{797A9E14-1659-4E72-828E-C717D5995619}" srcOrd="3" destOrd="0" parTransId="{0740EF0E-338D-46CD-8F68-7C8D0893D3C2}" sibTransId="{52623947-5160-4FEC-821B-FB2D1F730FE0}"/>
    <dgm:cxn modelId="{45BC491D-38F8-44AE-882E-6FBB6F349DF0}" srcId="{BDBCB936-F748-4A6B-B12E-280ED7514C92}" destId="{CD435730-3F27-4A39-9448-D5BD417EDA4B}" srcOrd="1" destOrd="0" parTransId="{35CE9986-46E7-4A05-86D7-37059EEB5C6F}" sibTransId="{BF2C25D4-44C9-4C84-A54B-4498538740E5}"/>
    <dgm:cxn modelId="{EF0FDE23-F4F0-4F68-8479-26176A43494F}" srcId="{BDBCB936-F748-4A6B-B12E-280ED7514C92}" destId="{BE451914-2B57-4907-9730-72087A01B2C7}" srcOrd="0" destOrd="0" parTransId="{CCDD2D61-A419-4A01-B5EA-7B3C801E1037}" sibTransId="{4E8775CB-BF9D-4BBD-826F-886B605D8447}"/>
    <dgm:cxn modelId="{4084B540-900A-4274-A777-23EF82D80840}" type="presOf" srcId="{93CC5213-7FCB-4A15-97E2-3B05DCA8E433}" destId="{3D0494A6-0110-45E7-A523-6734071E7114}" srcOrd="0" destOrd="0" presId="urn:microsoft.com/office/officeart/2005/8/layout/matrix3"/>
    <dgm:cxn modelId="{A7574C4D-312F-4978-ADB7-7E00DA0FCB22}" srcId="{BDBCB936-F748-4A6B-B12E-280ED7514C92}" destId="{93CC5213-7FCB-4A15-97E2-3B05DCA8E433}" srcOrd="2" destOrd="0" parTransId="{7F4EBA9C-7FBF-44D3-AFAB-7CFE70A4C614}" sibTransId="{159DED42-7FAF-4F2F-8E97-282C190B2818}"/>
    <dgm:cxn modelId="{C4C69E83-399D-4980-9B0B-DFCEF896085E}" type="presOf" srcId="{BE451914-2B57-4907-9730-72087A01B2C7}" destId="{AB11F241-F85F-4DE0-9719-88AEABE3328F}" srcOrd="0" destOrd="0" presId="urn:microsoft.com/office/officeart/2005/8/layout/matrix3"/>
    <dgm:cxn modelId="{15533DAE-7282-4375-BEA9-22D4E2F42E22}" type="presOf" srcId="{CD435730-3F27-4A39-9448-D5BD417EDA4B}" destId="{4BD80390-1BFB-4BEA-8BA7-44E8B21A0585}" srcOrd="0" destOrd="0" presId="urn:microsoft.com/office/officeart/2005/8/layout/matrix3"/>
    <dgm:cxn modelId="{C07CB2E5-616A-4456-84B0-DBEEFACFC52A}" type="presOf" srcId="{BDBCB936-F748-4A6B-B12E-280ED7514C92}" destId="{55F838A1-A479-4623-A477-01D71E513BB3}" srcOrd="0" destOrd="0" presId="urn:microsoft.com/office/officeart/2005/8/layout/matrix3"/>
    <dgm:cxn modelId="{364EB4EA-F770-44D3-9CF5-44CF65C73EB9}" type="presOf" srcId="{797A9E14-1659-4E72-828E-C717D5995619}" destId="{312F785F-8D53-46E9-9AC4-421268D7C78E}" srcOrd="0" destOrd="0" presId="urn:microsoft.com/office/officeart/2005/8/layout/matrix3"/>
    <dgm:cxn modelId="{D8C55A0D-6D8C-49AF-AB72-E5345D6E003F}" type="presParOf" srcId="{55F838A1-A479-4623-A477-01D71E513BB3}" destId="{7E549FF7-A9AC-4DB0-B2EB-3C82A6046A05}" srcOrd="0" destOrd="0" presId="urn:microsoft.com/office/officeart/2005/8/layout/matrix3"/>
    <dgm:cxn modelId="{D17CEA90-61D4-425C-897E-6E922D7E1E9E}" type="presParOf" srcId="{55F838A1-A479-4623-A477-01D71E513BB3}" destId="{AB11F241-F85F-4DE0-9719-88AEABE3328F}" srcOrd="1" destOrd="0" presId="urn:microsoft.com/office/officeart/2005/8/layout/matrix3"/>
    <dgm:cxn modelId="{90D843DD-C162-4D64-AB42-B4F7E8352FBF}" type="presParOf" srcId="{55F838A1-A479-4623-A477-01D71E513BB3}" destId="{4BD80390-1BFB-4BEA-8BA7-44E8B21A0585}" srcOrd="2" destOrd="0" presId="urn:microsoft.com/office/officeart/2005/8/layout/matrix3"/>
    <dgm:cxn modelId="{B0D0DBB0-E1A6-4C0D-80FB-A62CB744A84E}" type="presParOf" srcId="{55F838A1-A479-4623-A477-01D71E513BB3}" destId="{3D0494A6-0110-45E7-A523-6734071E7114}" srcOrd="3" destOrd="0" presId="urn:microsoft.com/office/officeart/2005/8/layout/matrix3"/>
    <dgm:cxn modelId="{74EB0670-1C4E-410E-8B59-E8E8E819C539}" type="presParOf" srcId="{55F838A1-A479-4623-A477-01D71E513BB3}" destId="{312F785F-8D53-46E9-9AC4-421268D7C78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E1F93F-8D11-40E6-8783-791CF228AC9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08FAEF9-D6CA-40A3-A280-4E4C42A3EC80}">
      <dgm:prSet/>
      <dgm:spPr/>
      <dgm:t>
        <a:bodyPr/>
        <a:lstStyle/>
        <a:p>
          <a:r>
            <a:rPr lang="en-US"/>
            <a:t>Real-world threats are simple to build</a:t>
          </a:r>
        </a:p>
      </dgm:t>
    </dgm:pt>
    <dgm:pt modelId="{075A8E9C-2D78-48E2-92F2-5734CA06DCF2}" type="parTrans" cxnId="{01177963-AD59-4348-9F96-0E38A55FF7DC}">
      <dgm:prSet/>
      <dgm:spPr/>
      <dgm:t>
        <a:bodyPr/>
        <a:lstStyle/>
        <a:p>
          <a:endParaRPr lang="en-US"/>
        </a:p>
      </dgm:t>
    </dgm:pt>
    <dgm:pt modelId="{6357A6BE-9342-4373-B2A7-4544D9711466}" type="sibTrans" cxnId="{01177963-AD59-4348-9F96-0E38A55FF7DC}">
      <dgm:prSet/>
      <dgm:spPr/>
      <dgm:t>
        <a:bodyPr/>
        <a:lstStyle/>
        <a:p>
          <a:endParaRPr lang="en-US"/>
        </a:p>
      </dgm:t>
    </dgm:pt>
    <dgm:pt modelId="{8A68C6BF-B4FB-4618-B6C1-25BF93B18635}">
      <dgm:prSet/>
      <dgm:spPr/>
      <dgm:t>
        <a:bodyPr/>
        <a:lstStyle/>
        <a:p>
          <a:r>
            <a:rPr lang="en-US"/>
            <a:t>Importance of ethical hacking</a:t>
          </a:r>
        </a:p>
      </dgm:t>
    </dgm:pt>
    <dgm:pt modelId="{44B8C58D-8EA2-4F45-8935-C58987095568}" type="parTrans" cxnId="{D70F0E4C-AEBC-41F0-8A9F-1009C71D5D62}">
      <dgm:prSet/>
      <dgm:spPr/>
      <dgm:t>
        <a:bodyPr/>
        <a:lstStyle/>
        <a:p>
          <a:endParaRPr lang="en-US"/>
        </a:p>
      </dgm:t>
    </dgm:pt>
    <dgm:pt modelId="{F3B30347-849E-4BCA-B2F7-0C12CEF0AA6C}" type="sibTrans" cxnId="{D70F0E4C-AEBC-41F0-8A9F-1009C71D5D62}">
      <dgm:prSet/>
      <dgm:spPr/>
      <dgm:t>
        <a:bodyPr/>
        <a:lstStyle/>
        <a:p>
          <a:endParaRPr lang="en-US"/>
        </a:p>
      </dgm:t>
    </dgm:pt>
    <dgm:pt modelId="{9AC727CA-21D8-41FB-B631-B40847435476}">
      <dgm:prSet/>
      <dgm:spPr/>
      <dgm:t>
        <a:bodyPr/>
        <a:lstStyle/>
        <a:p>
          <a:r>
            <a:rPr lang="en-US"/>
            <a:t>Keylogging countermeasures and detection</a:t>
          </a:r>
        </a:p>
      </dgm:t>
    </dgm:pt>
    <dgm:pt modelId="{CE14D608-53EB-40B6-B86C-8499D694438D}" type="parTrans" cxnId="{D50EAABB-9E98-409E-8D14-BEB39B338230}">
      <dgm:prSet/>
      <dgm:spPr/>
      <dgm:t>
        <a:bodyPr/>
        <a:lstStyle/>
        <a:p>
          <a:endParaRPr lang="en-US"/>
        </a:p>
      </dgm:t>
    </dgm:pt>
    <dgm:pt modelId="{84AB5EA3-A962-4E01-BF23-4DB7C375AC3C}" type="sibTrans" cxnId="{D50EAABB-9E98-409E-8D14-BEB39B338230}">
      <dgm:prSet/>
      <dgm:spPr/>
      <dgm:t>
        <a:bodyPr/>
        <a:lstStyle/>
        <a:p>
          <a:endParaRPr lang="en-US"/>
        </a:p>
      </dgm:t>
    </dgm:pt>
    <dgm:pt modelId="{41D780C6-D530-4CC8-8C59-79C994D8FFB6}" type="pres">
      <dgm:prSet presAssocID="{D7E1F93F-8D11-40E6-8783-791CF228AC90}" presName="root" presStyleCnt="0">
        <dgm:presLayoutVars>
          <dgm:dir/>
          <dgm:resizeHandles val="exact"/>
        </dgm:presLayoutVars>
      </dgm:prSet>
      <dgm:spPr/>
    </dgm:pt>
    <dgm:pt modelId="{D4EDF5B0-440E-4A11-8A27-FA17B400A73D}" type="pres">
      <dgm:prSet presAssocID="{308FAEF9-D6CA-40A3-A280-4E4C42A3EC80}" presName="compNode" presStyleCnt="0"/>
      <dgm:spPr/>
    </dgm:pt>
    <dgm:pt modelId="{CB5F6E46-F6C5-4DA7-A734-D4EB1FECB633}" type="pres">
      <dgm:prSet presAssocID="{308FAEF9-D6CA-40A3-A280-4E4C42A3EC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22EB3432-A863-4156-ACAB-C626A613208B}" type="pres">
      <dgm:prSet presAssocID="{308FAEF9-D6CA-40A3-A280-4E4C42A3EC80}" presName="spaceRect" presStyleCnt="0"/>
      <dgm:spPr/>
    </dgm:pt>
    <dgm:pt modelId="{A4C33ACA-0A78-4A6A-908B-1C7A32EE8512}" type="pres">
      <dgm:prSet presAssocID="{308FAEF9-D6CA-40A3-A280-4E4C42A3EC80}" presName="textRect" presStyleLbl="revTx" presStyleIdx="0" presStyleCnt="3">
        <dgm:presLayoutVars>
          <dgm:chMax val="1"/>
          <dgm:chPref val="1"/>
        </dgm:presLayoutVars>
      </dgm:prSet>
      <dgm:spPr/>
    </dgm:pt>
    <dgm:pt modelId="{38605331-9FF6-4A15-8830-BA6EEA2367C9}" type="pres">
      <dgm:prSet presAssocID="{6357A6BE-9342-4373-B2A7-4544D9711466}" presName="sibTrans" presStyleCnt="0"/>
      <dgm:spPr/>
    </dgm:pt>
    <dgm:pt modelId="{44C6829D-E9ED-411B-957D-0D8FA0F65B39}" type="pres">
      <dgm:prSet presAssocID="{8A68C6BF-B4FB-4618-B6C1-25BF93B18635}" presName="compNode" presStyleCnt="0"/>
      <dgm:spPr/>
    </dgm:pt>
    <dgm:pt modelId="{5FB82EF5-DB32-4894-AF2E-9C3C70CF85CF}" type="pres">
      <dgm:prSet presAssocID="{8A68C6BF-B4FB-4618-B6C1-25BF93B186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7206F8E-6668-4115-B210-2C9877ABC5D9}" type="pres">
      <dgm:prSet presAssocID="{8A68C6BF-B4FB-4618-B6C1-25BF93B18635}" presName="spaceRect" presStyleCnt="0"/>
      <dgm:spPr/>
    </dgm:pt>
    <dgm:pt modelId="{55CA2E16-837B-4246-8CDA-A521167325C1}" type="pres">
      <dgm:prSet presAssocID="{8A68C6BF-B4FB-4618-B6C1-25BF93B18635}" presName="textRect" presStyleLbl="revTx" presStyleIdx="1" presStyleCnt="3">
        <dgm:presLayoutVars>
          <dgm:chMax val="1"/>
          <dgm:chPref val="1"/>
        </dgm:presLayoutVars>
      </dgm:prSet>
      <dgm:spPr/>
    </dgm:pt>
    <dgm:pt modelId="{A90878D5-52CE-4ABB-B45C-2D331887FB16}" type="pres">
      <dgm:prSet presAssocID="{F3B30347-849E-4BCA-B2F7-0C12CEF0AA6C}" presName="sibTrans" presStyleCnt="0"/>
      <dgm:spPr/>
    </dgm:pt>
    <dgm:pt modelId="{B3E99969-C9B2-41BD-9E15-177E544EFDA9}" type="pres">
      <dgm:prSet presAssocID="{9AC727CA-21D8-41FB-B631-B40847435476}" presName="compNode" presStyleCnt="0"/>
      <dgm:spPr/>
    </dgm:pt>
    <dgm:pt modelId="{5EA8941D-5976-4E1B-ADDC-0BF7D0CC8F4E}" type="pres">
      <dgm:prSet presAssocID="{9AC727CA-21D8-41FB-B631-B408474354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8AE0B50-B606-4A3F-A300-6C5EC22637C8}" type="pres">
      <dgm:prSet presAssocID="{9AC727CA-21D8-41FB-B631-B40847435476}" presName="spaceRect" presStyleCnt="0"/>
      <dgm:spPr/>
    </dgm:pt>
    <dgm:pt modelId="{C999DC41-B509-4CF4-BFB7-F37C07673031}" type="pres">
      <dgm:prSet presAssocID="{9AC727CA-21D8-41FB-B631-B408474354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210F63F-D15A-47B1-9034-6F4201C2B8DD}" type="presOf" srcId="{308FAEF9-D6CA-40A3-A280-4E4C42A3EC80}" destId="{A4C33ACA-0A78-4A6A-908B-1C7A32EE8512}" srcOrd="0" destOrd="0" presId="urn:microsoft.com/office/officeart/2018/2/layout/IconLabelList"/>
    <dgm:cxn modelId="{E16C8161-A813-464C-BD68-2F10A5163D7F}" type="presOf" srcId="{8A68C6BF-B4FB-4618-B6C1-25BF93B18635}" destId="{55CA2E16-837B-4246-8CDA-A521167325C1}" srcOrd="0" destOrd="0" presId="urn:microsoft.com/office/officeart/2018/2/layout/IconLabelList"/>
    <dgm:cxn modelId="{01177963-AD59-4348-9F96-0E38A55FF7DC}" srcId="{D7E1F93F-8D11-40E6-8783-791CF228AC90}" destId="{308FAEF9-D6CA-40A3-A280-4E4C42A3EC80}" srcOrd="0" destOrd="0" parTransId="{075A8E9C-2D78-48E2-92F2-5734CA06DCF2}" sibTransId="{6357A6BE-9342-4373-B2A7-4544D9711466}"/>
    <dgm:cxn modelId="{D70F0E4C-AEBC-41F0-8A9F-1009C71D5D62}" srcId="{D7E1F93F-8D11-40E6-8783-791CF228AC90}" destId="{8A68C6BF-B4FB-4618-B6C1-25BF93B18635}" srcOrd="1" destOrd="0" parTransId="{44B8C58D-8EA2-4F45-8935-C58987095568}" sibTransId="{F3B30347-849E-4BCA-B2F7-0C12CEF0AA6C}"/>
    <dgm:cxn modelId="{D50EAABB-9E98-409E-8D14-BEB39B338230}" srcId="{D7E1F93F-8D11-40E6-8783-791CF228AC90}" destId="{9AC727CA-21D8-41FB-B631-B40847435476}" srcOrd="2" destOrd="0" parTransId="{CE14D608-53EB-40B6-B86C-8499D694438D}" sibTransId="{84AB5EA3-A962-4E01-BF23-4DB7C375AC3C}"/>
    <dgm:cxn modelId="{3B9A16FC-0AB9-43C5-98B3-4CDAC9B44BF0}" type="presOf" srcId="{9AC727CA-21D8-41FB-B631-B40847435476}" destId="{C999DC41-B509-4CF4-BFB7-F37C07673031}" srcOrd="0" destOrd="0" presId="urn:microsoft.com/office/officeart/2018/2/layout/IconLabelList"/>
    <dgm:cxn modelId="{D6622DFC-B52A-4F9C-9580-B44A6894C307}" type="presOf" srcId="{D7E1F93F-8D11-40E6-8783-791CF228AC90}" destId="{41D780C6-D530-4CC8-8C59-79C994D8FFB6}" srcOrd="0" destOrd="0" presId="urn:microsoft.com/office/officeart/2018/2/layout/IconLabelList"/>
    <dgm:cxn modelId="{1E5DB541-AE4F-47EC-9801-0DC21D5478BC}" type="presParOf" srcId="{41D780C6-D530-4CC8-8C59-79C994D8FFB6}" destId="{D4EDF5B0-440E-4A11-8A27-FA17B400A73D}" srcOrd="0" destOrd="0" presId="urn:microsoft.com/office/officeart/2018/2/layout/IconLabelList"/>
    <dgm:cxn modelId="{030A000D-4351-4518-A4FB-16EF475DA91E}" type="presParOf" srcId="{D4EDF5B0-440E-4A11-8A27-FA17B400A73D}" destId="{CB5F6E46-F6C5-4DA7-A734-D4EB1FECB633}" srcOrd="0" destOrd="0" presId="urn:microsoft.com/office/officeart/2018/2/layout/IconLabelList"/>
    <dgm:cxn modelId="{EED2526B-89A1-468B-8E34-36F578DB0B3C}" type="presParOf" srcId="{D4EDF5B0-440E-4A11-8A27-FA17B400A73D}" destId="{22EB3432-A863-4156-ACAB-C626A613208B}" srcOrd="1" destOrd="0" presId="urn:microsoft.com/office/officeart/2018/2/layout/IconLabelList"/>
    <dgm:cxn modelId="{C34E8242-4A97-4C3C-A067-EAD3B4C2988E}" type="presParOf" srcId="{D4EDF5B0-440E-4A11-8A27-FA17B400A73D}" destId="{A4C33ACA-0A78-4A6A-908B-1C7A32EE8512}" srcOrd="2" destOrd="0" presId="urn:microsoft.com/office/officeart/2018/2/layout/IconLabelList"/>
    <dgm:cxn modelId="{E6F5B920-1D94-4B79-8A60-1132B5FDF608}" type="presParOf" srcId="{41D780C6-D530-4CC8-8C59-79C994D8FFB6}" destId="{38605331-9FF6-4A15-8830-BA6EEA2367C9}" srcOrd="1" destOrd="0" presId="urn:microsoft.com/office/officeart/2018/2/layout/IconLabelList"/>
    <dgm:cxn modelId="{2BD7F62D-654A-4BD8-9B28-4A5511CEF733}" type="presParOf" srcId="{41D780C6-D530-4CC8-8C59-79C994D8FFB6}" destId="{44C6829D-E9ED-411B-957D-0D8FA0F65B39}" srcOrd="2" destOrd="0" presId="urn:microsoft.com/office/officeart/2018/2/layout/IconLabelList"/>
    <dgm:cxn modelId="{2F9B985C-FDA0-48FA-B318-FE0607FBB660}" type="presParOf" srcId="{44C6829D-E9ED-411B-957D-0D8FA0F65B39}" destId="{5FB82EF5-DB32-4894-AF2E-9C3C70CF85CF}" srcOrd="0" destOrd="0" presId="urn:microsoft.com/office/officeart/2018/2/layout/IconLabelList"/>
    <dgm:cxn modelId="{2D2405FD-AFF9-4F65-8DE6-653B55C3300D}" type="presParOf" srcId="{44C6829D-E9ED-411B-957D-0D8FA0F65B39}" destId="{C7206F8E-6668-4115-B210-2C9877ABC5D9}" srcOrd="1" destOrd="0" presId="urn:microsoft.com/office/officeart/2018/2/layout/IconLabelList"/>
    <dgm:cxn modelId="{C65AB3D6-D8C7-4B9A-96B4-B54D641AEA99}" type="presParOf" srcId="{44C6829D-E9ED-411B-957D-0D8FA0F65B39}" destId="{55CA2E16-837B-4246-8CDA-A521167325C1}" srcOrd="2" destOrd="0" presId="urn:microsoft.com/office/officeart/2018/2/layout/IconLabelList"/>
    <dgm:cxn modelId="{757C8A5B-F980-4E35-9654-31D8621F998E}" type="presParOf" srcId="{41D780C6-D530-4CC8-8C59-79C994D8FFB6}" destId="{A90878D5-52CE-4ABB-B45C-2D331887FB16}" srcOrd="3" destOrd="0" presId="urn:microsoft.com/office/officeart/2018/2/layout/IconLabelList"/>
    <dgm:cxn modelId="{6D5EBD67-325A-4A27-A58F-80F1C516AB41}" type="presParOf" srcId="{41D780C6-D530-4CC8-8C59-79C994D8FFB6}" destId="{B3E99969-C9B2-41BD-9E15-177E544EFDA9}" srcOrd="4" destOrd="0" presId="urn:microsoft.com/office/officeart/2018/2/layout/IconLabelList"/>
    <dgm:cxn modelId="{8D67BA1A-A60E-4F5C-B4CB-80D41ED3A9FC}" type="presParOf" srcId="{B3E99969-C9B2-41BD-9E15-177E544EFDA9}" destId="{5EA8941D-5976-4E1B-ADDC-0BF7D0CC8F4E}" srcOrd="0" destOrd="0" presId="urn:microsoft.com/office/officeart/2018/2/layout/IconLabelList"/>
    <dgm:cxn modelId="{8ACC4763-A90E-4100-B8A5-8519CA5FF1E7}" type="presParOf" srcId="{B3E99969-C9B2-41BD-9E15-177E544EFDA9}" destId="{08AE0B50-B606-4A3F-A300-6C5EC22637C8}" srcOrd="1" destOrd="0" presId="urn:microsoft.com/office/officeart/2018/2/layout/IconLabelList"/>
    <dgm:cxn modelId="{63AEF7A8-3C38-4EE5-84DA-2FA204508B26}" type="presParOf" srcId="{B3E99969-C9B2-41BD-9E15-177E544EFDA9}" destId="{C999DC41-B509-4CF4-BFB7-F37C076730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2F51F-674D-4D4A-B674-70884BB0B40A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1ED27-BA63-4472-88DB-0668FBFA311C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Software that records keystrokes</a:t>
          </a:r>
        </a:p>
      </dsp:txBody>
      <dsp:txXfrm>
        <a:off x="78583" y="2435142"/>
        <a:ext cx="2399612" cy="720000"/>
      </dsp:txXfrm>
    </dsp:sp>
    <dsp:sp modelId="{F06252ED-B847-46D6-9852-F52A487236B7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8A9F3-27C8-4836-8238-19DAB837D749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Used maliciously to steal information</a:t>
          </a:r>
        </a:p>
      </dsp:txBody>
      <dsp:txXfrm>
        <a:off x="2898129" y="2435142"/>
        <a:ext cx="2399612" cy="720000"/>
      </dsp:txXfrm>
    </dsp:sp>
    <dsp:sp modelId="{DB0FE654-63F0-405A-9BF3-211C5571A3C9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97895-5545-442A-8FCA-B31C0B661157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Also used in testing and education</a:t>
          </a:r>
        </a:p>
      </dsp:txBody>
      <dsp:txXfrm>
        <a:off x="5717674" y="2435142"/>
        <a:ext cx="23996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15532-864D-40C3-9583-96E17743183E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69BB4-35E4-4BBE-BE64-2BD1E08D2F0E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Build a simple keylogger in Python</a:t>
          </a:r>
        </a:p>
      </dsp:txBody>
      <dsp:txXfrm>
        <a:off x="78583" y="2435142"/>
        <a:ext cx="2399612" cy="720000"/>
      </dsp:txXfrm>
    </dsp:sp>
    <dsp:sp modelId="{D71F8C3A-EA5D-4198-A766-9C5777A131CD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3BE73-F729-4445-ADCC-3B8DFDA7B992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Understand how keylogging works</a:t>
          </a:r>
        </a:p>
      </dsp:txBody>
      <dsp:txXfrm>
        <a:off x="2898129" y="2435142"/>
        <a:ext cx="2399612" cy="720000"/>
      </dsp:txXfrm>
    </dsp:sp>
    <dsp:sp modelId="{84DCBBBE-78C4-4DF0-83DD-8307E7C58756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97265-EED9-4137-A39F-E91AB336D6B8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Learn secure coding &amp; mitigation strategies</a:t>
          </a:r>
        </a:p>
      </dsp:txBody>
      <dsp:txXfrm>
        <a:off x="5717674" y="2435142"/>
        <a:ext cx="23996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F52C8-7404-4172-A989-0DF000347510}">
      <dsp:nvSpPr>
        <dsp:cNvPr id="0" name=""/>
        <dsp:cNvSpPr/>
      </dsp:nvSpPr>
      <dsp:spPr>
        <a:xfrm>
          <a:off x="750914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0D70E-4655-4CAF-9F7C-AE0033DEED55}">
      <dsp:nvSpPr>
        <dsp:cNvPr id="0" name=""/>
        <dsp:cNvSpPr/>
      </dsp:nvSpPr>
      <dsp:spPr>
        <a:xfrm>
          <a:off x="90151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Language: </a:t>
          </a:r>
          <a:r>
            <a:rPr lang="en-US" sz="2300" kern="1200" dirty="0"/>
            <a:t>Python</a:t>
          </a:r>
        </a:p>
      </dsp:txBody>
      <dsp:txXfrm>
        <a:off x="90151" y="2602589"/>
        <a:ext cx="2402775" cy="720000"/>
      </dsp:txXfrm>
    </dsp:sp>
    <dsp:sp modelId="{DC6DA40A-CC05-4EC4-BA98-DB8E01679F8A}">
      <dsp:nvSpPr>
        <dsp:cNvPr id="0" name=""/>
        <dsp:cNvSpPr/>
      </dsp:nvSpPr>
      <dsp:spPr>
        <a:xfrm>
          <a:off x="3574175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B9019-33B8-4D38-92FA-082996669DF3}">
      <dsp:nvSpPr>
        <dsp:cNvPr id="0" name=""/>
        <dsp:cNvSpPr/>
      </dsp:nvSpPr>
      <dsp:spPr>
        <a:xfrm>
          <a:off x="2913412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Library: </a:t>
          </a:r>
          <a:r>
            <a:rPr lang="en-US" sz="2300" kern="1200" dirty="0" err="1"/>
            <a:t>pynput</a:t>
          </a:r>
          <a:endParaRPr lang="en-US" sz="2300" kern="1200" dirty="0"/>
        </a:p>
      </dsp:txBody>
      <dsp:txXfrm>
        <a:off x="2913412" y="2602589"/>
        <a:ext cx="2402775" cy="720000"/>
      </dsp:txXfrm>
    </dsp:sp>
    <dsp:sp modelId="{086F199B-8E83-4963-9BBA-A0C7129ABFB7}">
      <dsp:nvSpPr>
        <dsp:cNvPr id="0" name=""/>
        <dsp:cNvSpPr/>
      </dsp:nvSpPr>
      <dsp:spPr>
        <a:xfrm>
          <a:off x="6397436" y="1203373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9D4BB-37F2-4159-93C6-57813C728F7D}">
      <dsp:nvSpPr>
        <dsp:cNvPr id="0" name=""/>
        <dsp:cNvSpPr/>
      </dsp:nvSpPr>
      <dsp:spPr>
        <a:xfrm>
          <a:off x="5736673" y="2602589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Platform: </a:t>
          </a:r>
          <a:r>
            <a:rPr lang="en-US" sz="2300" kern="1200" dirty="0"/>
            <a:t>Windows</a:t>
          </a:r>
        </a:p>
      </dsp:txBody>
      <dsp:txXfrm>
        <a:off x="5736673" y="2602589"/>
        <a:ext cx="24027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DB03-5960-4255-96F7-13FC6DF2FF62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From pynput import keyboard</a:t>
          </a:r>
        </a:p>
      </dsp:txBody>
      <dsp:txXfrm>
        <a:off x="27017" y="27017"/>
        <a:ext cx="5483391" cy="868383"/>
      </dsp:txXfrm>
    </dsp:sp>
    <dsp:sp modelId="{258B2E4C-F0C7-46D5-8497-37914EE23E51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Logging.info(f"Key {key.char} pressed")</a:t>
          </a:r>
        </a:p>
      </dsp:txBody>
      <dsp:txXfrm>
        <a:off x="576140" y="1117146"/>
        <a:ext cx="5353968" cy="868383"/>
      </dsp:txXfrm>
    </dsp:sp>
    <dsp:sp modelId="{2ADF0FD3-0685-4A2D-88AD-3648FA53862A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Logs all keys with timestamps</a:t>
          </a:r>
        </a:p>
      </dsp:txBody>
      <dsp:txXfrm>
        <a:off x="1117067" y="2207275"/>
        <a:ext cx="5362164" cy="868383"/>
      </dsp:txXfrm>
    </dsp:sp>
    <dsp:sp modelId="{5281F346-0772-4922-8EEC-2993B7A5E224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Handles special keys like Enter, Shift, etc.</a:t>
          </a:r>
        </a:p>
      </dsp:txBody>
      <dsp:txXfrm>
        <a:off x="1666191" y="3297404"/>
        <a:ext cx="5353968" cy="868383"/>
      </dsp:txXfrm>
    </dsp:sp>
    <dsp:sp modelId="{C19BC9D3-45C4-4E33-8765-AABC19A77197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22F2327B-1E0B-4C6B-A92F-092A11922242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EFCACC69-68AB-4AF3-B53C-C9049AF72055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904A9-EF41-484D-8348-65FD76E3C54F}">
      <dsp:nvSpPr>
        <dsp:cNvPr id="0" name=""/>
        <dsp:cNvSpPr/>
      </dsp:nvSpPr>
      <dsp:spPr>
        <a:xfrm>
          <a:off x="738477" y="785900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19392-B326-4998-8A5E-4FC053B24447}">
      <dsp:nvSpPr>
        <dsp:cNvPr id="0" name=""/>
        <dsp:cNvSpPr/>
      </dsp:nvSpPr>
      <dsp:spPr>
        <a:xfrm>
          <a:off x="78583" y="2183504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Only run on your own machine</a:t>
          </a:r>
        </a:p>
      </dsp:txBody>
      <dsp:txXfrm>
        <a:off x="78583" y="2183504"/>
        <a:ext cx="2399612" cy="720000"/>
      </dsp:txXfrm>
    </dsp:sp>
    <dsp:sp modelId="{7089E011-63C4-46DC-9E5A-1AACD4C91F25}">
      <dsp:nvSpPr>
        <dsp:cNvPr id="0" name=""/>
        <dsp:cNvSpPr/>
      </dsp:nvSpPr>
      <dsp:spPr>
        <a:xfrm>
          <a:off x="3558022" y="785900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48B32-4D34-4198-BFA8-1EBB5A661CD7}">
      <dsp:nvSpPr>
        <dsp:cNvPr id="0" name=""/>
        <dsp:cNvSpPr/>
      </dsp:nvSpPr>
      <dsp:spPr>
        <a:xfrm>
          <a:off x="2898129" y="2183504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Never log sensitive data</a:t>
          </a:r>
        </a:p>
      </dsp:txBody>
      <dsp:txXfrm>
        <a:off x="2898129" y="2183504"/>
        <a:ext cx="2399612" cy="720000"/>
      </dsp:txXfrm>
    </dsp:sp>
    <dsp:sp modelId="{434793BC-294E-4F19-B8B6-B3318A6D160B}">
      <dsp:nvSpPr>
        <dsp:cNvPr id="0" name=""/>
        <dsp:cNvSpPr/>
      </dsp:nvSpPr>
      <dsp:spPr>
        <a:xfrm>
          <a:off x="6377567" y="785900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A6655-7ACC-4C33-9855-6F53574E139A}">
      <dsp:nvSpPr>
        <dsp:cNvPr id="0" name=""/>
        <dsp:cNvSpPr/>
      </dsp:nvSpPr>
      <dsp:spPr>
        <a:xfrm>
          <a:off x="5717674" y="2183504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Always get consent before testing</a:t>
          </a:r>
        </a:p>
      </dsp:txBody>
      <dsp:txXfrm>
        <a:off x="5717674" y="2183504"/>
        <a:ext cx="239961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49FF7-A9AC-4DB0-B2EB-3C82A6046A05}">
      <dsp:nvSpPr>
        <dsp:cNvPr id="0" name=""/>
        <dsp:cNvSpPr/>
      </dsp:nvSpPr>
      <dsp:spPr>
        <a:xfrm>
          <a:off x="2001533" y="0"/>
          <a:ext cx="4192805" cy="4192805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1F241-F85F-4DE0-9719-88AEABE3328F}">
      <dsp:nvSpPr>
        <dsp:cNvPr id="0" name=""/>
        <dsp:cNvSpPr/>
      </dsp:nvSpPr>
      <dsp:spPr>
        <a:xfrm>
          <a:off x="2399849" y="398316"/>
          <a:ext cx="1635193" cy="1635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Antivirus &amp; Anti-spyware tools</a:t>
          </a:r>
        </a:p>
      </dsp:txBody>
      <dsp:txXfrm>
        <a:off x="2479673" y="478140"/>
        <a:ext cx="1475545" cy="1475545"/>
      </dsp:txXfrm>
    </dsp:sp>
    <dsp:sp modelId="{4BD80390-1BFB-4BEA-8BA7-44E8B21A0585}">
      <dsp:nvSpPr>
        <dsp:cNvPr id="0" name=""/>
        <dsp:cNvSpPr/>
      </dsp:nvSpPr>
      <dsp:spPr>
        <a:xfrm>
          <a:off x="4160827" y="398316"/>
          <a:ext cx="1635193" cy="1635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Secure coding practices (e.g., masked inputs)</a:t>
          </a:r>
        </a:p>
      </dsp:txBody>
      <dsp:txXfrm>
        <a:off x="4240651" y="478140"/>
        <a:ext cx="1475545" cy="1475545"/>
      </dsp:txXfrm>
    </dsp:sp>
    <dsp:sp modelId="{3D0494A6-0110-45E7-A523-6734071E7114}">
      <dsp:nvSpPr>
        <dsp:cNvPr id="0" name=""/>
        <dsp:cNvSpPr/>
      </dsp:nvSpPr>
      <dsp:spPr>
        <a:xfrm>
          <a:off x="2399849" y="2159294"/>
          <a:ext cx="1635193" cy="1635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Behavior monitoring and intrusion detection</a:t>
          </a:r>
        </a:p>
      </dsp:txBody>
      <dsp:txXfrm>
        <a:off x="2479673" y="2239118"/>
        <a:ext cx="1475545" cy="1475545"/>
      </dsp:txXfrm>
    </dsp:sp>
    <dsp:sp modelId="{312F785F-8D53-46E9-9AC4-421268D7C78E}">
      <dsp:nvSpPr>
        <dsp:cNvPr id="0" name=""/>
        <dsp:cNvSpPr/>
      </dsp:nvSpPr>
      <dsp:spPr>
        <a:xfrm>
          <a:off x="4160827" y="2159294"/>
          <a:ext cx="1635193" cy="1635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Avoid storing plaintext credentials</a:t>
          </a:r>
        </a:p>
      </dsp:txBody>
      <dsp:txXfrm>
        <a:off x="4240651" y="2239118"/>
        <a:ext cx="1475545" cy="14755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F6E46-F6C5-4DA7-A734-D4EB1FECB633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33ACA-0A78-4A6A-908B-1C7A32EE8512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Real-world threats are simple to build</a:t>
          </a:r>
        </a:p>
      </dsp:txBody>
      <dsp:txXfrm>
        <a:off x="78583" y="2435142"/>
        <a:ext cx="2399612" cy="720000"/>
      </dsp:txXfrm>
    </dsp:sp>
    <dsp:sp modelId="{5FB82EF5-DB32-4894-AF2E-9C3C70CF85CF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A2E16-837B-4246-8CDA-A521167325C1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Importance of ethical hacking</a:t>
          </a:r>
        </a:p>
      </dsp:txBody>
      <dsp:txXfrm>
        <a:off x="2898129" y="2435142"/>
        <a:ext cx="2399612" cy="720000"/>
      </dsp:txXfrm>
    </dsp:sp>
    <dsp:sp modelId="{5EA8941D-5976-4E1B-ADDC-0BF7D0CC8F4E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9DC41-B509-4CF4-BFB7-F37C07673031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Keylogging countermeasures and detection</a:t>
          </a:r>
        </a:p>
      </dsp:txBody>
      <dsp:txXfrm>
        <a:off x="5717674" y="2435142"/>
        <a:ext cx="23996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8CA97-85F9-477A-879C-0B89FBDE54E7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89807-B99C-4A67-A647-A3316A7C6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89807-B99C-4A67-A647-A3316A7C6C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6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Keyloggers are often seen as threats, but studying them helps us understand how to protect against them. This project was conducted with ethical intent and for educational purposes only.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89807-B99C-4A67-A647-A3316A7C6C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4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was not just to build a keylogger, but also to explore how such threats work, and how developers and users can protect themselves.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89807-B99C-4A67-A647-A3316A7C6C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9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pynput</a:t>
            </a:r>
            <a:r>
              <a:rPr lang="en-US" dirty="0"/>
              <a:t> to listen to keyboard events. It’s a powerful tool that’s also used in automation and accessibility tools—not just hacking.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89807-B99C-4A67-A647-A3316A7C6C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1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script logs all keystrokes and saves them to a local file. Special keys like "Enter" or "Shift" are also logged.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89807-B99C-4A67-A647-A3316A7C6C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95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running the script, a log file is created with a timestamp for each keystroke. This demonstrates how easily data can be captured.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89807-B99C-4A67-A647-A3316A7C6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8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Misuse of keyloggers is illegal. This was a controlled, self-contained experiment done for research and defense education.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89807-B99C-4A67-A647-A3316A7C6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49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Users and developers can take simple but effective steps to guard against keyloggers—such as never storing plain-text credentials.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89807-B99C-4A67-A647-A3316A7C6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03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project gave me insight into both offense and defense in cybersecurity, showing how crucial it is to stay proactive.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89807-B99C-4A67-A647-A3316A7C6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4.xml"/><Relationship Id="rId11" Type="http://schemas.openxmlformats.org/officeDocument/2006/relationships/image" Target="../media/image1.png"/><Relationship Id="rId5" Type="http://schemas.openxmlformats.org/officeDocument/2006/relationships/diagramData" Target="../diagrams/data4.xml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video" Target="../media/media6.mp4"/><Relationship Id="rId7" Type="http://schemas.openxmlformats.org/officeDocument/2006/relationships/notesSlide" Target="../notesSlides/notesSlide6.xml"/><Relationship Id="rId2" Type="http://schemas.microsoft.com/office/2007/relationships/media" Target="../media/media6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7.m4a"/><Relationship Id="rId4" Type="http://schemas.microsoft.com/office/2007/relationships/media" Target="../media/media7.m4a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200" b="1" dirty="0">
                <a:solidFill>
                  <a:srgbClr val="FFFFFF"/>
                </a:solidFill>
              </a:rPr>
              <a:t>Keylogging: </a:t>
            </a:r>
            <a:r>
              <a:rPr lang="en-US" sz="4200" dirty="0">
                <a:solidFill>
                  <a:srgbClr val="FFFFFF"/>
                </a:solidFill>
              </a:rPr>
              <a:t>An Ethical Hacking Demonstration &amp; Mitigation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011" y="4870824"/>
            <a:ext cx="7504463" cy="1458258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By: Umair Ahmad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  Ibad Rafiq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Course: Information Security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FE463994-D4D6-0977-531E-7CA04E6832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58"/>
    </mc:Choice>
    <mc:Fallback>
      <p:transition spd="slow" advTm="22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2BB9EF95-1A50-A3C6-BA72-E3920926D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5919" y="1966293"/>
            <a:ext cx="4452160" cy="445216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B61218-B15B-25C6-6E47-01889B41F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7"/>
    </mc:Choice>
    <mc:Fallback>
      <p:transition spd="slow" advTm="6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What is a Keylogger?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651C769-AAD9-85D1-7C70-A4E695569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50492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716FFB-FE2C-486A-EF39-5B3848F85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81"/>
    </mc:Choice>
    <mc:Fallback>
      <p:transition spd="slow" advTm="19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Purpose of the Project</a:t>
            </a: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5FF59485-4B4D-DC1D-7F4D-552BD77BB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54448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8BB1A3-170A-D864-5A80-4C1E83406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45"/>
    </mc:Choice>
    <mc:Fallback>
      <p:transition spd="slow" advTm="25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Tools &amp; Technologies Used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6F1D9D9-B778-A26D-3666-D5EAB1417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88356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0B59E3-1E78-BD57-6C70-8D91D3F8F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99"/>
    </mc:Choice>
    <mc:Fallback>
      <p:transition spd="slow" advTm="22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Keylogger Code (Simplified)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D20DCF1-4BCF-FD24-F78F-00DDFCCC5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85655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935D39E-A8FB-55D1-184F-AA8992C0C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1732" y="1576446"/>
            <a:ext cx="3172268" cy="74305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3253D8-1BF2-67D8-63F1-EB8232B91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72"/>
    </mc:Choice>
    <mc:Fallback>
      <p:transition spd="slow" advTm="26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220" y="-68053"/>
            <a:ext cx="7288583" cy="999078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Demonstration Output</a:t>
            </a:r>
          </a:p>
        </p:txBody>
      </p:sp>
      <p:pic>
        <p:nvPicPr>
          <p:cNvPr id="6" name="Video Project">
            <a:hlinkClick r:id="" action="ppaction://media"/>
            <a:extLst>
              <a:ext uri="{FF2B5EF4-FFF2-40B4-BE49-F238E27FC236}">
                <a16:creationId xmlns:a16="http://schemas.microsoft.com/office/drawing/2014/main" id="{6C4A7FAB-9CD8-8BC3-536E-710674768D3C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" y="931025"/>
            <a:ext cx="9143999" cy="5926373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5E7796-D203-A6A9-8FFE-A2B72F1BC71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02"/>
    </mc:Choice>
    <mc:Fallback>
      <p:transition spd="slow" advTm="54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2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518" objId="6"/>
        <p14:stopEvt time="49928" objId="6"/>
        <p14:playEvt time="51977" objId="6"/>
        <p14:stopEvt time="52530" objId="6"/>
        <p14:playEvt time="52542" objId="6"/>
        <p14:stopEvt time="54723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Ethical Considerations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7A2A725-6AC5-AA78-F823-D67B14CC6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590592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979CFB-E2A9-6666-9FDD-20ADED6C3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06"/>
    </mc:Choice>
    <mc:Fallback>
      <p:transition spd="slow" advTm="2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How to Prevent Keylogging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E354CD-2F93-80EC-60B3-54996DA44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76483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919B29-385D-DC00-6B8C-34B5CBDF6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43"/>
    </mc:Choice>
    <mc:Fallback>
      <p:transition spd="slow" advTm="23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What I Learned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E3F5F60-9BB7-1239-C70C-9D1013B4D3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56782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9D2FDD-A67D-5365-0D50-CFE33282C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0"/>
    </mc:Choice>
    <mc:Fallback>
      <p:transition spd="slow" advTm="25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389</Words>
  <Application>Microsoft Office PowerPoint</Application>
  <PresentationFormat>On-screen Show (4:3)</PresentationFormat>
  <Paragraphs>53</Paragraphs>
  <Slides>10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Keylogging: An Ethical Hacking Demonstration &amp; Mitigation Techniques</vt:lpstr>
      <vt:lpstr>What is a Keylogger?</vt:lpstr>
      <vt:lpstr>Purpose of the Project</vt:lpstr>
      <vt:lpstr>Tools &amp; Technologies Used</vt:lpstr>
      <vt:lpstr>Keylogger Code (Simplified)</vt:lpstr>
      <vt:lpstr>Demonstration Output</vt:lpstr>
      <vt:lpstr>Ethical Considerations</vt:lpstr>
      <vt:lpstr>How to Prevent Keylogging</vt:lpstr>
      <vt:lpstr>What I Learned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Omair Ahmad</dc:creator>
  <cp:keywords/>
  <dc:description>generated using python-pptx</dc:description>
  <cp:lastModifiedBy>Umair Ahmad</cp:lastModifiedBy>
  <cp:revision>6</cp:revision>
  <dcterms:created xsi:type="dcterms:W3CDTF">2013-01-27T09:14:16Z</dcterms:created>
  <dcterms:modified xsi:type="dcterms:W3CDTF">2025-05-31T09:43:44Z</dcterms:modified>
  <cp:category/>
</cp:coreProperties>
</file>